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4"/>
  </p:sldMasterIdLst>
  <p:notesMasterIdLst>
    <p:notesMasterId r:id="rId24"/>
  </p:notesMasterIdLst>
  <p:sldIdLst>
    <p:sldId id="267" r:id="rId5"/>
    <p:sldId id="293" r:id="rId6"/>
    <p:sldId id="397" r:id="rId7"/>
    <p:sldId id="398" r:id="rId8"/>
    <p:sldId id="399" r:id="rId9"/>
    <p:sldId id="406" r:id="rId10"/>
    <p:sldId id="403" r:id="rId11"/>
    <p:sldId id="404" r:id="rId12"/>
    <p:sldId id="405" r:id="rId13"/>
    <p:sldId id="407" r:id="rId14"/>
    <p:sldId id="408" r:id="rId15"/>
    <p:sldId id="409" r:id="rId16"/>
    <p:sldId id="410" r:id="rId17"/>
    <p:sldId id="400" r:id="rId18"/>
    <p:sldId id="401" r:id="rId19"/>
    <p:sldId id="402" r:id="rId20"/>
    <p:sldId id="411" r:id="rId21"/>
    <p:sldId id="412" r:id="rId22"/>
    <p:sldId id="278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ir Yoffe" initials="OY" lastIdx="8" clrIdx="0">
    <p:extLst>
      <p:ext uri="{19B8F6BF-5375-455C-9EA6-DF929625EA0E}">
        <p15:presenceInfo xmlns:p15="http://schemas.microsoft.com/office/powerpoint/2012/main" userId="Ofir Yoffe" providerId="None"/>
      </p:ext>
    </p:extLst>
  </p:cmAuthor>
  <p:cmAuthor id="2" name="Onn Rengingad" initials="OR" lastIdx="1" clrIdx="1">
    <p:extLst>
      <p:ext uri="{19B8F6BF-5375-455C-9EA6-DF929625EA0E}">
        <p15:presenceInfo xmlns:p15="http://schemas.microsoft.com/office/powerpoint/2012/main" userId="S::onnrengingad@mail.tau.ac.il::615d8583-23b3-4f5c-98d3-0568f550d4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25625-B65D-4C3A-A555-7A057DF580E2}" v="4" dt="2022-01-13T12:03:32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סגנון בהיר 2 - הדגשה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סגנון בהיר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סגנון כהה 1 - הדגשה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3792" autoAdjust="0"/>
  </p:normalViewPr>
  <p:slideViewPr>
    <p:cSldViewPr snapToGrid="0">
      <p:cViewPr varScale="1">
        <p:scale>
          <a:sx n="128" d="100"/>
          <a:sy n="128" d="100"/>
        </p:scale>
        <p:origin x="264" y="176"/>
      </p:cViewPr>
      <p:guideLst/>
    </p:cSldViewPr>
  </p:slideViewPr>
  <p:outlineViewPr>
    <p:cViewPr>
      <p:scale>
        <a:sx n="33" d="100"/>
        <a:sy n="33" d="100"/>
      </p:scale>
      <p:origin x="0" y="-5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370" y="5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ir Yoffe" userId="267597f0-d821-487c-bce0-15759622f9fd" providerId="ADAL" clId="{A71D34B0-7967-4ED5-BB8E-2D84D5BBD870}"/>
    <pc:docChg chg="undo redo custSel addSld delSld modSld sldOrd modMainMaster">
      <pc:chgData name="Ofir Yoffe" userId="267597f0-d821-487c-bce0-15759622f9fd" providerId="ADAL" clId="{A71D34B0-7967-4ED5-BB8E-2D84D5BBD870}" dt="2021-06-08T18:37:19.847" v="9234" actId="20577"/>
      <pc:docMkLst>
        <pc:docMk/>
      </pc:docMkLst>
      <pc:sldChg chg="addSp modSp mod modNotesTx">
        <pc:chgData name="Ofir Yoffe" userId="267597f0-d821-487c-bce0-15759622f9fd" providerId="ADAL" clId="{A71D34B0-7967-4ED5-BB8E-2D84D5BBD870}" dt="2021-06-08T18:33:59.090" v="9212" actId="20577"/>
        <pc:sldMkLst>
          <pc:docMk/>
          <pc:sldMk cId="1835763744" sldId="256"/>
        </pc:sldMkLst>
        <pc:picChg chg="add mod modCrop">
          <ac:chgData name="Ofir Yoffe" userId="267597f0-d821-487c-bce0-15759622f9fd" providerId="ADAL" clId="{A71D34B0-7967-4ED5-BB8E-2D84D5BBD870}" dt="2021-05-25T19:14:29.520" v="8684" actId="732"/>
          <ac:picMkLst>
            <pc:docMk/>
            <pc:sldMk cId="1835763744" sldId="256"/>
            <ac:picMk id="3" creationId="{8AA01972-9824-4A9A-9FCF-128652386FD9}"/>
          </ac:picMkLst>
        </pc:picChg>
        <pc:picChg chg="mod">
          <ac:chgData name="Ofir Yoffe" userId="267597f0-d821-487c-bce0-15759622f9fd" providerId="ADAL" clId="{A71D34B0-7967-4ED5-BB8E-2D84D5BBD870}" dt="2021-05-25T19:13:50.875" v="8679" actId="1076"/>
          <ac:picMkLst>
            <pc:docMk/>
            <pc:sldMk cId="1835763744" sldId="256"/>
            <ac:picMk id="4" creationId="{AC927D01-BEC8-441C-B1F7-25FA6722F880}"/>
          </ac:picMkLst>
        </pc:picChg>
      </pc:sldChg>
      <pc:sldChg chg="mod modShow modNotesTx">
        <pc:chgData name="Ofir Yoffe" userId="267597f0-d821-487c-bce0-15759622f9fd" providerId="ADAL" clId="{A71D34B0-7967-4ED5-BB8E-2D84D5BBD870}" dt="2021-04-16T18:13:34.691" v="5541" actId="729"/>
        <pc:sldMkLst>
          <pc:docMk/>
          <pc:sldMk cId="2705744688" sldId="256"/>
        </pc:sldMkLst>
      </pc:sldChg>
      <pc:sldChg chg="addSp delSp modSp mod ord delAnim modAnim">
        <pc:chgData name="Ofir Yoffe" userId="267597f0-d821-487c-bce0-15759622f9fd" providerId="ADAL" clId="{A71D34B0-7967-4ED5-BB8E-2D84D5BBD870}" dt="2021-05-25T19:15:55.403" v="8714" actId="6549"/>
        <pc:sldMkLst>
          <pc:docMk/>
          <pc:sldMk cId="3357155859" sldId="257"/>
        </pc:sldMkLst>
        <pc:spChg chg="mod">
          <ac:chgData name="Ofir Yoffe" userId="267597f0-d821-487c-bce0-15759622f9fd" providerId="ADAL" clId="{A71D34B0-7967-4ED5-BB8E-2D84D5BBD870}" dt="2021-04-16T10:07:59.096" v="5206" actId="20577"/>
          <ac:spMkLst>
            <pc:docMk/>
            <pc:sldMk cId="3357155859" sldId="257"/>
            <ac:spMk id="2" creationId="{BFBC2F43-DEC0-4EE6-9D1D-96A233C5796D}"/>
          </ac:spMkLst>
        </pc:spChg>
        <pc:spChg chg="mod">
          <ac:chgData name="Ofir Yoffe" userId="267597f0-d821-487c-bce0-15759622f9fd" providerId="ADAL" clId="{A71D34B0-7967-4ED5-BB8E-2D84D5BBD870}" dt="2021-05-25T19:14:42.572" v="8686" actId="6549"/>
          <ac:spMkLst>
            <pc:docMk/>
            <pc:sldMk cId="3357155859" sldId="257"/>
            <ac:spMk id="3" creationId="{DBA5BB58-CF6B-417D-96C1-A01D000ACCFF}"/>
          </ac:spMkLst>
        </pc:spChg>
        <pc:spChg chg="add mod ord">
          <ac:chgData name="Ofir Yoffe" userId="267597f0-d821-487c-bce0-15759622f9fd" providerId="ADAL" clId="{A71D34B0-7967-4ED5-BB8E-2D84D5BBD870}" dt="2021-05-01T06:07:32.029" v="8545" actId="1076"/>
          <ac:spMkLst>
            <pc:docMk/>
            <pc:sldMk cId="3357155859" sldId="257"/>
            <ac:spMk id="4" creationId="{66E8216C-6667-41FD-A8AB-322CCF282FE6}"/>
          </ac:spMkLst>
        </pc:spChg>
        <pc:spChg chg="add del mod">
          <ac:chgData name="Ofir Yoffe" userId="267597f0-d821-487c-bce0-15759622f9fd" providerId="ADAL" clId="{A71D34B0-7967-4ED5-BB8E-2D84D5BBD870}" dt="2021-05-01T06:06:51.135" v="8532" actId="1037"/>
          <ac:spMkLst>
            <pc:docMk/>
            <pc:sldMk cId="3357155859" sldId="257"/>
            <ac:spMk id="9" creationId="{93037683-F1AC-4F88-9E6D-ADFEE6D42D17}"/>
          </ac:spMkLst>
        </pc:spChg>
        <pc:picChg chg="add del mod modCrop">
          <ac:chgData name="Ofir Yoffe" userId="267597f0-d821-487c-bce0-15759622f9fd" providerId="ADAL" clId="{A71D34B0-7967-4ED5-BB8E-2D84D5BBD870}" dt="2021-05-01T06:07:05.758" v="8536" actId="478"/>
          <ac:picMkLst>
            <pc:docMk/>
            <pc:sldMk cId="3357155859" sldId="257"/>
            <ac:picMk id="5" creationId="{26F342B2-DE9F-4CC6-948A-044848376700}"/>
          </ac:picMkLst>
        </pc:picChg>
        <pc:picChg chg="add mod">
          <ac:chgData name="Ofir Yoffe" userId="267597f0-d821-487c-bce0-15759622f9fd" providerId="ADAL" clId="{A71D34B0-7967-4ED5-BB8E-2D84D5BBD870}" dt="2021-04-16T17:49:57.516" v="5323" actId="1038"/>
          <ac:picMkLst>
            <pc:docMk/>
            <pc:sldMk cId="3357155859" sldId="257"/>
            <ac:picMk id="7" creationId="{6AC424B8-D515-4053-86B6-6D39BC1CB3C9}"/>
          </ac:picMkLst>
        </pc:picChg>
        <pc:picChg chg="add mod">
          <ac:chgData name="Ofir Yoffe" userId="267597f0-d821-487c-bce0-15759622f9fd" providerId="ADAL" clId="{A71D34B0-7967-4ED5-BB8E-2D84D5BBD870}" dt="2021-05-01T06:07:30.543" v="8544" actId="1076"/>
          <ac:picMkLst>
            <pc:docMk/>
            <pc:sldMk cId="3357155859" sldId="257"/>
            <ac:picMk id="8" creationId="{9346C408-CFDA-44C6-B09D-AFBAE59958E7}"/>
          </ac:picMkLst>
        </pc:picChg>
        <pc:picChg chg="add del mod">
          <ac:chgData name="Ofir Yoffe" userId="267597f0-d821-487c-bce0-15759622f9fd" providerId="ADAL" clId="{A71D34B0-7967-4ED5-BB8E-2D84D5BBD870}" dt="2021-04-16T17:55:23.501" v="5365" actId="478"/>
          <ac:picMkLst>
            <pc:docMk/>
            <pc:sldMk cId="3357155859" sldId="257"/>
            <ac:picMk id="9" creationId="{2021F418-7302-4645-837C-9032388C1F6C}"/>
          </ac:picMkLst>
        </pc:picChg>
        <pc:picChg chg="add mod">
          <ac:chgData name="Ofir Yoffe" userId="267597f0-d821-487c-bce0-15759622f9fd" providerId="ADAL" clId="{A71D34B0-7967-4ED5-BB8E-2D84D5BBD870}" dt="2021-04-16T17:50:18.069" v="5325" actId="1076"/>
          <ac:picMkLst>
            <pc:docMk/>
            <pc:sldMk cId="3357155859" sldId="257"/>
            <ac:picMk id="9218" creationId="{AFE2BA8E-B0B8-4828-BD2E-3BDDFCAA5A4A}"/>
          </ac:picMkLst>
        </pc:picChg>
        <pc:picChg chg="add mod">
          <ac:chgData name="Ofir Yoffe" userId="267597f0-d821-487c-bce0-15759622f9fd" providerId="ADAL" clId="{A71D34B0-7967-4ED5-BB8E-2D84D5BBD870}" dt="2021-05-01T06:06:51.370" v="8533" actId="1076"/>
          <ac:picMkLst>
            <pc:docMk/>
            <pc:sldMk cId="3357155859" sldId="257"/>
            <ac:picMk id="9220" creationId="{016036F3-B2B8-4C9D-BE58-64EE15BEBB29}"/>
          </ac:picMkLst>
        </pc:picChg>
      </pc:sldChg>
      <pc:sldChg chg="del">
        <pc:chgData name="Ofir Yoffe" userId="267597f0-d821-487c-bce0-15759622f9fd" providerId="ADAL" clId="{A71D34B0-7967-4ED5-BB8E-2D84D5BBD870}" dt="2021-04-15T18:39:46.346" v="0" actId="47"/>
        <pc:sldMkLst>
          <pc:docMk/>
          <pc:sldMk cId="2420391057" sldId="258"/>
        </pc:sldMkLst>
      </pc:sldChg>
      <pc:sldChg chg="addSp delSp modSp mod addAnim delAnim modAnim modNotesTx">
        <pc:chgData name="Ofir Yoffe" userId="267597f0-d821-487c-bce0-15759622f9fd" providerId="ADAL" clId="{A71D34B0-7967-4ED5-BB8E-2D84D5BBD870}" dt="2021-04-16T19:08:50.731" v="6425"/>
        <pc:sldMkLst>
          <pc:docMk/>
          <pc:sldMk cId="259615899" sldId="259"/>
        </pc:sldMkLst>
        <pc:spChg chg="add del">
          <ac:chgData name="Ofir Yoffe" userId="267597f0-d821-487c-bce0-15759622f9fd" providerId="ADAL" clId="{A71D34B0-7967-4ED5-BB8E-2D84D5BBD870}" dt="2021-04-15T19:20:17.864" v="245"/>
          <ac:spMkLst>
            <pc:docMk/>
            <pc:sldMk cId="259615899" sldId="259"/>
            <ac:spMk id="4" creationId="{20C98600-15DB-40F7-97C7-905EC9E06828}"/>
          </ac:spMkLst>
        </pc:spChg>
        <pc:spChg chg="add del mod">
          <ac:chgData name="Ofir Yoffe" userId="267597f0-d821-487c-bce0-15759622f9fd" providerId="ADAL" clId="{A71D34B0-7967-4ED5-BB8E-2D84D5BBD870}" dt="2021-04-15T20:08:11.545" v="1177" actId="478"/>
          <ac:spMkLst>
            <pc:docMk/>
            <pc:sldMk cId="259615899" sldId="259"/>
            <ac:spMk id="27" creationId="{93A4AEC3-0B38-4517-9124-098CB8355EFA}"/>
          </ac:spMkLst>
        </pc:spChg>
        <pc:spChg chg="add del">
          <ac:chgData name="Ofir Yoffe" userId="267597f0-d821-487c-bce0-15759622f9fd" providerId="ADAL" clId="{A71D34B0-7967-4ED5-BB8E-2D84D5BBD870}" dt="2021-04-15T20:07:31.894" v="1172" actId="478"/>
          <ac:spMkLst>
            <pc:docMk/>
            <pc:sldMk cId="259615899" sldId="259"/>
            <ac:spMk id="28" creationId="{700DC34E-8B50-4958-B599-ED4FFD87E16A}"/>
          </ac:spMkLst>
        </pc:spChg>
        <pc:spChg chg="add del">
          <ac:chgData name="Ofir Yoffe" userId="267597f0-d821-487c-bce0-15759622f9fd" providerId="ADAL" clId="{A71D34B0-7967-4ED5-BB8E-2D84D5BBD870}" dt="2021-04-15T20:07:44.197" v="1174" actId="478"/>
          <ac:spMkLst>
            <pc:docMk/>
            <pc:sldMk cId="259615899" sldId="259"/>
            <ac:spMk id="29" creationId="{0AA714C4-F44E-4CEB-A809-8F4DD38515A9}"/>
          </ac:spMkLst>
        </pc:spChg>
        <pc:spChg chg="add del">
          <ac:chgData name="Ofir Yoffe" userId="267597f0-d821-487c-bce0-15759622f9fd" providerId="ADAL" clId="{A71D34B0-7967-4ED5-BB8E-2D84D5BBD870}" dt="2021-04-15T20:08:03.359" v="1176" actId="478"/>
          <ac:spMkLst>
            <pc:docMk/>
            <pc:sldMk cId="259615899" sldId="259"/>
            <ac:spMk id="30" creationId="{B32A8E05-7F34-46D6-BB84-4EA3BD773156}"/>
          </ac:spMkLst>
        </pc:spChg>
        <pc:spChg chg="add del">
          <ac:chgData name="Ofir Yoffe" userId="267597f0-d821-487c-bce0-15759622f9fd" providerId="ADAL" clId="{A71D34B0-7967-4ED5-BB8E-2D84D5BBD870}" dt="2021-04-15T20:08:38.014" v="1179" actId="478"/>
          <ac:spMkLst>
            <pc:docMk/>
            <pc:sldMk cId="259615899" sldId="259"/>
            <ac:spMk id="31" creationId="{D5AAEF5F-F677-4572-BD8F-5A8C48FD6B51}"/>
          </ac:spMkLst>
        </pc:spChg>
        <pc:spChg chg="add mod topLvl">
          <ac:chgData name="Ofir Yoffe" userId="267597f0-d821-487c-bce0-15759622f9fd" providerId="ADAL" clId="{A71D34B0-7967-4ED5-BB8E-2D84D5BBD870}" dt="2021-04-15T20:18:20.914" v="1283" actId="164"/>
          <ac:spMkLst>
            <pc:docMk/>
            <pc:sldMk cId="259615899" sldId="259"/>
            <ac:spMk id="36" creationId="{DE529FCE-701C-4140-BD13-0500559FABC3}"/>
          </ac:spMkLst>
        </pc:spChg>
        <pc:spChg chg="add del mod">
          <ac:chgData name="Ofir Yoffe" userId="267597f0-d821-487c-bce0-15759622f9fd" providerId="ADAL" clId="{A71D34B0-7967-4ED5-BB8E-2D84D5BBD870}" dt="2021-04-15T20:07:06.639" v="1170" actId="478"/>
          <ac:spMkLst>
            <pc:docMk/>
            <pc:sldMk cId="259615899" sldId="259"/>
            <ac:spMk id="38" creationId="{8219C79A-67C9-4CFA-BB14-E86AB0342DD4}"/>
          </ac:spMkLst>
        </pc:spChg>
        <pc:spChg chg="add del mod ord">
          <ac:chgData name="Ofir Yoffe" userId="267597f0-d821-487c-bce0-15759622f9fd" providerId="ADAL" clId="{A71D34B0-7967-4ED5-BB8E-2D84D5BBD870}" dt="2021-04-15T20:30:58.902" v="1474" actId="478"/>
          <ac:spMkLst>
            <pc:docMk/>
            <pc:sldMk cId="259615899" sldId="259"/>
            <ac:spMk id="43" creationId="{137F5454-519A-416B-AE7F-7E6DA2D3CF9F}"/>
          </ac:spMkLst>
        </pc:spChg>
        <pc:spChg chg="add del">
          <ac:chgData name="Ofir Yoffe" userId="267597f0-d821-487c-bce0-15759622f9fd" providerId="ADAL" clId="{A71D34B0-7967-4ED5-BB8E-2D84D5BBD870}" dt="2021-04-15T20:30:07.496" v="1454" actId="478"/>
          <ac:spMkLst>
            <pc:docMk/>
            <pc:sldMk cId="259615899" sldId="259"/>
            <ac:spMk id="44" creationId="{CB720E37-FE9C-4306-8D13-678E3C4DB75D}"/>
          </ac:spMkLst>
        </pc:spChg>
        <pc:spChg chg="mod">
          <ac:chgData name="Ofir Yoffe" userId="267597f0-d821-487c-bce0-15759622f9fd" providerId="ADAL" clId="{A71D34B0-7967-4ED5-BB8E-2D84D5BBD870}" dt="2021-04-15T20:30:46.664" v="1473" actId="27803"/>
          <ac:spMkLst>
            <pc:docMk/>
            <pc:sldMk cId="259615899" sldId="259"/>
            <ac:spMk id="46" creationId="{14B1FAA8-D55E-4952-8981-130B2A8B1239}"/>
          </ac:spMkLst>
        </pc:spChg>
        <pc:spChg chg="mod">
          <ac:chgData name="Ofir Yoffe" userId="267597f0-d821-487c-bce0-15759622f9fd" providerId="ADAL" clId="{A71D34B0-7967-4ED5-BB8E-2D84D5BBD870}" dt="2021-04-15T20:30:46.664" v="1473" actId="27803"/>
          <ac:spMkLst>
            <pc:docMk/>
            <pc:sldMk cId="259615899" sldId="259"/>
            <ac:spMk id="50" creationId="{DC3E33FA-0A17-419B-9388-54465C8309EE}"/>
          </ac:spMkLst>
        </pc:spChg>
        <pc:spChg chg="add mod">
          <ac:chgData name="Ofir Yoffe" userId="267597f0-d821-487c-bce0-15759622f9fd" providerId="ADAL" clId="{A71D34B0-7967-4ED5-BB8E-2D84D5BBD870}" dt="2021-04-15T20:31:31.515" v="1482" actId="14100"/>
          <ac:spMkLst>
            <pc:docMk/>
            <pc:sldMk cId="259615899" sldId="259"/>
            <ac:spMk id="51" creationId="{FFE93C6D-EFCE-40FE-A782-BC621F961093}"/>
          </ac:spMkLst>
        </pc:spChg>
        <pc:spChg chg="mod">
          <ac:chgData name="Ofir Yoffe" userId="267597f0-d821-487c-bce0-15759622f9fd" providerId="ADAL" clId="{A71D34B0-7967-4ED5-BB8E-2D84D5BBD870}" dt="2021-04-15T20:16:43.574" v="1215"/>
          <ac:spMkLst>
            <pc:docMk/>
            <pc:sldMk cId="259615899" sldId="259"/>
            <ac:spMk id="54" creationId="{CF81A7D1-681A-4A5C-B249-12095A7A82CD}"/>
          </ac:spMkLst>
        </pc:spChg>
        <pc:spChg chg="add del mod">
          <ac:chgData name="Ofir Yoffe" userId="267597f0-d821-487c-bce0-15759622f9fd" providerId="ADAL" clId="{A71D34B0-7967-4ED5-BB8E-2D84D5BBD870}" dt="2021-04-15T20:17:01.932" v="1224" actId="478"/>
          <ac:spMkLst>
            <pc:docMk/>
            <pc:sldMk cId="259615899" sldId="259"/>
            <ac:spMk id="55" creationId="{309EDC33-E0E1-478A-B5E1-45666AD37E90}"/>
          </ac:spMkLst>
        </pc:spChg>
        <pc:spChg chg="add mod">
          <ac:chgData name="Ofir Yoffe" userId="267597f0-d821-487c-bce0-15759622f9fd" providerId="ADAL" clId="{A71D34B0-7967-4ED5-BB8E-2D84D5BBD870}" dt="2021-04-15T20:17:40.714" v="1247" actId="164"/>
          <ac:spMkLst>
            <pc:docMk/>
            <pc:sldMk cId="259615899" sldId="259"/>
            <ac:spMk id="56" creationId="{2AD3D1CF-E08F-43E9-AB29-A51FE103A3F5}"/>
          </ac:spMkLst>
        </pc:spChg>
        <pc:spChg chg="mod">
          <ac:chgData name="Ofir Yoffe" userId="267597f0-d821-487c-bce0-15759622f9fd" providerId="ADAL" clId="{A71D34B0-7967-4ED5-BB8E-2D84D5BBD870}" dt="2021-04-15T20:30:46.664" v="1473" actId="27803"/>
          <ac:spMkLst>
            <pc:docMk/>
            <pc:sldMk cId="259615899" sldId="259"/>
            <ac:spMk id="62" creationId="{E7068FBC-1664-479B-80FB-FB07DD205CE0}"/>
          </ac:spMkLst>
        </pc:spChg>
        <pc:spChg chg="mod">
          <ac:chgData name="Ofir Yoffe" userId="267597f0-d821-487c-bce0-15759622f9fd" providerId="ADAL" clId="{A71D34B0-7967-4ED5-BB8E-2D84D5BBD870}" dt="2021-04-15T20:17:48.041" v="1252"/>
          <ac:spMkLst>
            <pc:docMk/>
            <pc:sldMk cId="259615899" sldId="259"/>
            <ac:spMk id="65" creationId="{8EA7EEE1-55EC-48A8-AACD-E97D5CC250CA}"/>
          </ac:spMkLst>
        </pc:spChg>
        <pc:grpChg chg="add mod">
          <ac:chgData name="Ofir Yoffe" userId="267597f0-d821-487c-bce0-15759622f9fd" providerId="ADAL" clId="{A71D34B0-7967-4ED5-BB8E-2D84D5BBD870}" dt="2021-04-15T20:04:28.542" v="1143" actId="164"/>
          <ac:grpSpMkLst>
            <pc:docMk/>
            <pc:sldMk cId="259615899" sldId="259"/>
            <ac:grpSpMk id="22" creationId="{CF03F3BF-29CB-4065-8285-E9FB4F46B9A8}"/>
          </ac:grpSpMkLst>
        </pc:grpChg>
        <pc:grpChg chg="add mod">
          <ac:chgData name="Ofir Yoffe" userId="267597f0-d821-487c-bce0-15759622f9fd" providerId="ADAL" clId="{A71D34B0-7967-4ED5-BB8E-2D84D5BBD870}" dt="2021-04-15T20:04:32.031" v="1144" actId="164"/>
          <ac:grpSpMkLst>
            <pc:docMk/>
            <pc:sldMk cId="259615899" sldId="259"/>
            <ac:grpSpMk id="23" creationId="{8FAE3911-DA52-49B0-B281-35C04EBE8B22}"/>
          </ac:grpSpMkLst>
        </pc:grpChg>
        <pc:grpChg chg="add mod">
          <ac:chgData name="Ofir Yoffe" userId="267597f0-d821-487c-bce0-15759622f9fd" providerId="ADAL" clId="{A71D34B0-7967-4ED5-BB8E-2D84D5BBD870}" dt="2021-04-15T20:04:37.812" v="1146" actId="164"/>
          <ac:grpSpMkLst>
            <pc:docMk/>
            <pc:sldMk cId="259615899" sldId="259"/>
            <ac:grpSpMk id="24" creationId="{089A147F-5068-4EC4-AFCF-E211C232B988}"/>
          </ac:grpSpMkLst>
        </pc:grpChg>
        <pc:grpChg chg="add mod">
          <ac:chgData name="Ofir Yoffe" userId="267597f0-d821-487c-bce0-15759622f9fd" providerId="ADAL" clId="{A71D34B0-7967-4ED5-BB8E-2D84D5BBD870}" dt="2021-04-15T20:04:42.334" v="1148" actId="164"/>
          <ac:grpSpMkLst>
            <pc:docMk/>
            <pc:sldMk cId="259615899" sldId="259"/>
            <ac:grpSpMk id="25" creationId="{6CDA396B-4F08-4BAD-A38E-47178BB9163D}"/>
          </ac:grpSpMkLst>
        </pc:grpChg>
        <pc:grpChg chg="add mod">
          <ac:chgData name="Ofir Yoffe" userId="267597f0-d821-487c-bce0-15759622f9fd" providerId="ADAL" clId="{A71D34B0-7967-4ED5-BB8E-2D84D5BBD870}" dt="2021-04-15T20:07:02.480" v="1169" actId="1076"/>
          <ac:grpSpMkLst>
            <pc:docMk/>
            <pc:sldMk cId="259615899" sldId="259"/>
            <ac:grpSpMk id="26" creationId="{E2932D37-26AC-483F-942F-85D2EB3F0BE6}"/>
          </ac:grpSpMkLst>
        </pc:grpChg>
        <pc:grpChg chg="add del mod">
          <ac:chgData name="Ofir Yoffe" userId="267597f0-d821-487c-bce0-15759622f9fd" providerId="ADAL" clId="{A71D34B0-7967-4ED5-BB8E-2D84D5BBD870}" dt="2021-04-15T20:17:05.559" v="1225" actId="165"/>
          <ac:grpSpMkLst>
            <pc:docMk/>
            <pc:sldMk cId="259615899" sldId="259"/>
            <ac:grpSpMk id="37" creationId="{A36E9B27-6165-4371-952E-2D33CB5C579B}"/>
          </ac:grpSpMkLst>
        </pc:grpChg>
        <pc:grpChg chg="add mod">
          <ac:chgData name="Ofir Yoffe" userId="267597f0-d821-487c-bce0-15759622f9fd" providerId="ADAL" clId="{A71D34B0-7967-4ED5-BB8E-2D84D5BBD870}" dt="2021-04-15T20:17:22.249" v="1239" actId="164"/>
          <ac:grpSpMkLst>
            <pc:docMk/>
            <pc:sldMk cId="259615899" sldId="259"/>
            <ac:grpSpMk id="39" creationId="{1A99384C-B3E9-4877-B6A1-E5B6B91027DE}"/>
          </ac:grpSpMkLst>
        </pc:grpChg>
        <pc:grpChg chg="add mod">
          <ac:chgData name="Ofir Yoffe" userId="267597f0-d821-487c-bce0-15759622f9fd" providerId="ADAL" clId="{A71D34B0-7967-4ED5-BB8E-2D84D5BBD870}" dt="2021-04-15T20:17:21.849" v="1238" actId="164"/>
          <ac:grpSpMkLst>
            <pc:docMk/>
            <pc:sldMk cId="259615899" sldId="259"/>
            <ac:grpSpMk id="40" creationId="{98105AB4-2D1D-4FBB-9D2D-184B6C3C434E}"/>
          </ac:grpSpMkLst>
        </pc:grpChg>
        <pc:grpChg chg="add mod">
          <ac:chgData name="Ofir Yoffe" userId="267597f0-d821-487c-bce0-15759622f9fd" providerId="ADAL" clId="{A71D34B0-7967-4ED5-BB8E-2D84D5BBD870}" dt="2021-04-15T20:17:58.269" v="1259" actId="1035"/>
          <ac:grpSpMkLst>
            <pc:docMk/>
            <pc:sldMk cId="259615899" sldId="259"/>
            <ac:grpSpMk id="41" creationId="{04284127-FE75-4CA1-817E-46A1B5538481}"/>
          </ac:grpSpMkLst>
        </pc:grpChg>
        <pc:grpChg chg="add mod">
          <ac:chgData name="Ofir Yoffe" userId="267597f0-d821-487c-bce0-15759622f9fd" providerId="ADAL" clId="{A71D34B0-7967-4ED5-BB8E-2D84D5BBD870}" dt="2021-04-15T20:18:20.914" v="1283" actId="164"/>
          <ac:grpSpMkLst>
            <pc:docMk/>
            <pc:sldMk cId="259615899" sldId="259"/>
            <ac:grpSpMk id="42" creationId="{AEB54830-635B-4A2E-ACD5-1FF58D04D538}"/>
          </ac:grpSpMkLst>
        </pc:grpChg>
        <pc:grpChg chg="mod">
          <ac:chgData name="Ofir Yoffe" userId="267597f0-d821-487c-bce0-15759622f9fd" providerId="ADAL" clId="{A71D34B0-7967-4ED5-BB8E-2D84D5BBD870}" dt="2021-04-15T20:30:46.664" v="1473" actId="27803"/>
          <ac:grpSpMkLst>
            <pc:docMk/>
            <pc:sldMk cId="259615899" sldId="259"/>
            <ac:grpSpMk id="45" creationId="{D1E92B17-BDB5-489D-85BB-4A4188D1ABEB}"/>
          </ac:grpSpMkLst>
        </pc:grpChg>
        <pc:grpChg chg="add mod">
          <ac:chgData name="Ofir Yoffe" userId="267597f0-d821-487c-bce0-15759622f9fd" providerId="ADAL" clId="{A71D34B0-7967-4ED5-BB8E-2D84D5BBD870}" dt="2021-04-15T20:18:03.844" v="1267" actId="1076"/>
          <ac:grpSpMkLst>
            <pc:docMk/>
            <pc:sldMk cId="259615899" sldId="259"/>
            <ac:grpSpMk id="52" creationId="{9A90B67A-5736-46EF-BEE8-7D409167B241}"/>
          </ac:grpSpMkLst>
        </pc:grpChg>
        <pc:grpChg chg="add mod">
          <ac:chgData name="Ofir Yoffe" userId="267597f0-d821-487c-bce0-15759622f9fd" providerId="ADAL" clId="{A71D34B0-7967-4ED5-BB8E-2D84D5BBD870}" dt="2021-04-15T20:30:46.664" v="1473" actId="27803"/>
          <ac:grpSpMkLst>
            <pc:docMk/>
            <pc:sldMk cId="259615899" sldId="259"/>
            <ac:grpSpMk id="60" creationId="{E5EF1569-C6E8-48D7-A6BB-CBE16CD2B2A6}"/>
          </ac:grpSpMkLst>
        </pc:grpChg>
        <pc:grpChg chg="add mod">
          <ac:chgData name="Ofir Yoffe" userId="267597f0-d821-487c-bce0-15759622f9fd" providerId="ADAL" clId="{A71D34B0-7967-4ED5-BB8E-2D84D5BBD870}" dt="2021-04-15T20:18:14.293" v="1282" actId="1036"/>
          <ac:grpSpMkLst>
            <pc:docMk/>
            <pc:sldMk cId="259615899" sldId="259"/>
            <ac:grpSpMk id="63" creationId="{A44984AE-7654-4786-B910-AA566ABD9F9B}"/>
          </ac:grpSpMkLst>
        </pc:grpChg>
        <pc:picChg chg="add mod">
          <ac:chgData name="Ofir Yoffe" userId="267597f0-d821-487c-bce0-15759622f9fd" providerId="ADAL" clId="{A71D34B0-7967-4ED5-BB8E-2D84D5BBD870}" dt="2021-04-15T20:04:28.542" v="1143" actId="164"/>
          <ac:picMkLst>
            <pc:docMk/>
            <pc:sldMk cId="259615899" sldId="259"/>
            <ac:picMk id="6" creationId="{2C99FDE9-7C87-44F7-8A36-C597E68E1EB0}"/>
          </ac:picMkLst>
        </pc:picChg>
        <pc:picChg chg="add mod">
          <ac:chgData name="Ofir Yoffe" userId="267597f0-d821-487c-bce0-15759622f9fd" providerId="ADAL" clId="{A71D34B0-7967-4ED5-BB8E-2D84D5BBD870}" dt="2021-04-15T20:04:37.812" v="1146" actId="164"/>
          <ac:picMkLst>
            <pc:docMk/>
            <pc:sldMk cId="259615899" sldId="259"/>
            <ac:picMk id="8" creationId="{E45DE32B-DB51-4520-A1BD-BC4E0F4249B6}"/>
          </ac:picMkLst>
        </pc:picChg>
        <pc:picChg chg="add del mod">
          <ac:chgData name="Ofir Yoffe" userId="267597f0-d821-487c-bce0-15759622f9fd" providerId="ADAL" clId="{A71D34B0-7967-4ED5-BB8E-2D84D5BBD870}" dt="2021-04-15T19:24:57.007" v="274" actId="478"/>
          <ac:picMkLst>
            <pc:docMk/>
            <pc:sldMk cId="259615899" sldId="259"/>
            <ac:picMk id="9" creationId="{DFDD2E80-A2ED-4633-8187-8D56197E9152}"/>
          </ac:picMkLst>
        </pc:picChg>
        <pc:picChg chg="add del mod">
          <ac:chgData name="Ofir Yoffe" userId="267597f0-d821-487c-bce0-15759622f9fd" providerId="ADAL" clId="{A71D34B0-7967-4ED5-BB8E-2D84D5BBD870}" dt="2021-04-15T19:24:58.335" v="275" actId="478"/>
          <ac:picMkLst>
            <pc:docMk/>
            <pc:sldMk cId="259615899" sldId="259"/>
            <ac:picMk id="10" creationId="{4B1081EC-E6E3-462F-8DC8-9452AC4A7F81}"/>
          </ac:picMkLst>
        </pc:picChg>
        <pc:picChg chg="add del mod">
          <ac:chgData name="Ofir Yoffe" userId="267597f0-d821-487c-bce0-15759622f9fd" providerId="ADAL" clId="{A71D34B0-7967-4ED5-BB8E-2D84D5BBD870}" dt="2021-04-15T19:26:07.799" v="279" actId="478"/>
          <ac:picMkLst>
            <pc:docMk/>
            <pc:sldMk cId="259615899" sldId="259"/>
            <ac:picMk id="11" creationId="{3EBC67B3-40A4-4A84-B21D-0A5FB2B6E2E8}"/>
          </ac:picMkLst>
        </pc:picChg>
        <pc:picChg chg="add del mod">
          <ac:chgData name="Ofir Yoffe" userId="267597f0-d821-487c-bce0-15759622f9fd" providerId="ADAL" clId="{A71D34B0-7967-4ED5-BB8E-2D84D5BBD870}" dt="2021-04-15T19:27:34.439" v="307" actId="478"/>
          <ac:picMkLst>
            <pc:docMk/>
            <pc:sldMk cId="259615899" sldId="259"/>
            <ac:picMk id="12" creationId="{6F3A705E-FC35-41DF-97FC-0DEA92808375}"/>
          </ac:picMkLst>
        </pc:picChg>
        <pc:picChg chg="add del mod">
          <ac:chgData name="Ofir Yoffe" userId="267597f0-d821-487c-bce0-15759622f9fd" providerId="ADAL" clId="{A71D34B0-7967-4ED5-BB8E-2D84D5BBD870}" dt="2021-04-15T19:27:34.918" v="308" actId="478"/>
          <ac:picMkLst>
            <pc:docMk/>
            <pc:sldMk cId="259615899" sldId="259"/>
            <ac:picMk id="13" creationId="{BC757B4E-C8E0-45EE-BA44-6ACDA09B0F7C}"/>
          </ac:picMkLst>
        </pc:picChg>
        <pc:picChg chg="add del mod">
          <ac:chgData name="Ofir Yoffe" userId="267597f0-d821-487c-bce0-15759622f9fd" providerId="ADAL" clId="{A71D34B0-7967-4ED5-BB8E-2D84D5BBD870}" dt="2021-04-15T19:27:36.183" v="310" actId="478"/>
          <ac:picMkLst>
            <pc:docMk/>
            <pc:sldMk cId="259615899" sldId="259"/>
            <ac:picMk id="14" creationId="{7790194E-4C84-4CF2-A293-608E33050AD4}"/>
          </ac:picMkLst>
        </pc:picChg>
        <pc:picChg chg="add del mod">
          <ac:chgData name="Ofir Yoffe" userId="267597f0-d821-487c-bce0-15759622f9fd" providerId="ADAL" clId="{A71D34B0-7967-4ED5-BB8E-2D84D5BBD870}" dt="2021-04-15T19:27:35.726" v="309" actId="478"/>
          <ac:picMkLst>
            <pc:docMk/>
            <pc:sldMk cId="259615899" sldId="259"/>
            <ac:picMk id="15" creationId="{3AB0F45A-4D31-4053-A170-2EA55C8692F0}"/>
          </ac:picMkLst>
        </pc:picChg>
        <pc:picChg chg="add mod">
          <ac:chgData name="Ofir Yoffe" userId="267597f0-d821-487c-bce0-15759622f9fd" providerId="ADAL" clId="{A71D34B0-7967-4ED5-BB8E-2D84D5BBD870}" dt="2021-04-15T20:18:01.797" v="1266" actId="1035"/>
          <ac:picMkLst>
            <pc:docMk/>
            <pc:sldMk cId="259615899" sldId="259"/>
            <ac:picMk id="17" creationId="{FE345120-5B6D-4DBE-8A0D-FE34EE173AF7}"/>
          </ac:picMkLst>
        </pc:picChg>
        <pc:picChg chg="add mod">
          <ac:chgData name="Ofir Yoffe" userId="267597f0-d821-487c-bce0-15759622f9fd" providerId="ADAL" clId="{A71D34B0-7967-4ED5-BB8E-2D84D5BBD870}" dt="2021-04-15T20:18:11.645" v="1273" actId="1035"/>
          <ac:picMkLst>
            <pc:docMk/>
            <pc:sldMk cId="259615899" sldId="259"/>
            <ac:picMk id="19" creationId="{2002DA19-34F3-4DEF-8D3A-30D4284971A2}"/>
          </ac:picMkLst>
        </pc:picChg>
        <pc:picChg chg="add mod">
          <ac:chgData name="Ofir Yoffe" userId="267597f0-d821-487c-bce0-15759622f9fd" providerId="ADAL" clId="{A71D34B0-7967-4ED5-BB8E-2D84D5BBD870}" dt="2021-04-15T20:04:32.031" v="1144" actId="164"/>
          <ac:picMkLst>
            <pc:docMk/>
            <pc:sldMk cId="259615899" sldId="259"/>
            <ac:picMk id="21" creationId="{0C83BCDC-35A6-42B0-A368-D618654F2D95}"/>
          </ac:picMkLst>
        </pc:picChg>
        <pc:picChg chg="add del mod">
          <ac:chgData name="Ofir Yoffe" userId="267597f0-d821-487c-bce0-15759622f9fd" providerId="ADAL" clId="{A71D34B0-7967-4ED5-BB8E-2D84D5BBD870}" dt="2021-04-15T20:17:42.565" v="1248" actId="478"/>
          <ac:picMkLst>
            <pc:docMk/>
            <pc:sldMk cId="259615899" sldId="259"/>
            <ac:picMk id="33" creationId="{988734C5-A141-4E24-AC66-EEF0F7CC46FC}"/>
          </ac:picMkLst>
        </pc:picChg>
        <pc:picChg chg="add del mod">
          <ac:chgData name="Ofir Yoffe" userId="267597f0-d821-487c-bce0-15759622f9fd" providerId="ADAL" clId="{A71D34B0-7967-4ED5-BB8E-2D84D5BBD870}" dt="2021-04-15T20:16:36.140" v="1212" actId="478"/>
          <ac:picMkLst>
            <pc:docMk/>
            <pc:sldMk cId="259615899" sldId="259"/>
            <ac:picMk id="35" creationId="{D1F2D81B-F17A-4F00-80AF-075ED9617B6D}"/>
          </ac:picMkLst>
        </pc:picChg>
        <pc:picChg chg="add mod">
          <ac:chgData name="Ofir Yoffe" userId="267597f0-d821-487c-bce0-15759622f9fd" providerId="ADAL" clId="{A71D34B0-7967-4ED5-BB8E-2D84D5BBD870}" dt="2021-04-15T20:17:40.714" v="1247" actId="164"/>
          <ac:picMkLst>
            <pc:docMk/>
            <pc:sldMk cId="259615899" sldId="259"/>
            <ac:picMk id="47" creationId="{4005D1B2-79DC-4F9D-818E-6697AAC0B098}"/>
          </ac:picMkLst>
        </pc:picChg>
        <pc:picChg chg="add del mod">
          <ac:chgData name="Ofir Yoffe" userId="267597f0-d821-487c-bce0-15759622f9fd" providerId="ADAL" clId="{A71D34B0-7967-4ED5-BB8E-2D84D5BBD870}" dt="2021-04-15T20:17:43.165" v="1249" actId="478"/>
          <ac:picMkLst>
            <pc:docMk/>
            <pc:sldMk cId="259615899" sldId="259"/>
            <ac:picMk id="48" creationId="{B5321DCD-7234-4CF9-AC19-7D0A703DE947}"/>
          </ac:picMkLst>
        </pc:picChg>
        <pc:picChg chg="add mod topLvl">
          <ac:chgData name="Ofir Yoffe" userId="267597f0-d821-487c-bce0-15759622f9fd" providerId="ADAL" clId="{A71D34B0-7967-4ED5-BB8E-2D84D5BBD870}" dt="2021-04-15T20:18:20.914" v="1283" actId="164"/>
          <ac:picMkLst>
            <pc:docMk/>
            <pc:sldMk cId="259615899" sldId="259"/>
            <ac:picMk id="49" creationId="{2D805C4A-1FC5-4738-99C1-1E323137D09C}"/>
          </ac:picMkLst>
        </pc:picChg>
        <pc:picChg chg="mod">
          <ac:chgData name="Ofir Yoffe" userId="267597f0-d821-487c-bce0-15759622f9fd" providerId="ADAL" clId="{A71D34B0-7967-4ED5-BB8E-2D84D5BBD870}" dt="2021-04-15T20:16:43.574" v="1215"/>
          <ac:picMkLst>
            <pc:docMk/>
            <pc:sldMk cId="259615899" sldId="259"/>
            <ac:picMk id="53" creationId="{9E68DD51-DD6E-438C-A191-B8AD916512A1}"/>
          </ac:picMkLst>
        </pc:picChg>
        <pc:picChg chg="add del mod">
          <ac:chgData name="Ofir Yoffe" userId="267597f0-d821-487c-bce0-15759622f9fd" providerId="ADAL" clId="{A71D34B0-7967-4ED5-BB8E-2D84D5BBD870}" dt="2021-04-15T20:30:46.664" v="1473" actId="27803"/>
          <ac:picMkLst>
            <pc:docMk/>
            <pc:sldMk cId="259615899" sldId="259"/>
            <ac:picMk id="61" creationId="{D1E92B17-BDB5-489D-85BB-4A4188D1ABEB}"/>
          </ac:picMkLst>
        </pc:picChg>
        <pc:picChg chg="mod">
          <ac:chgData name="Ofir Yoffe" userId="267597f0-d821-487c-bce0-15759622f9fd" providerId="ADAL" clId="{A71D34B0-7967-4ED5-BB8E-2D84D5BBD870}" dt="2021-04-15T20:17:48.041" v="1252"/>
          <ac:picMkLst>
            <pc:docMk/>
            <pc:sldMk cId="259615899" sldId="259"/>
            <ac:picMk id="64" creationId="{FA814C4B-22FF-4D2B-BCA4-E7AE72103726}"/>
          </ac:picMkLst>
        </pc:picChg>
        <pc:picChg chg="add mod">
          <ac:chgData name="Ofir Yoffe" userId="267597f0-d821-487c-bce0-15759622f9fd" providerId="ADAL" clId="{A71D34B0-7967-4ED5-BB8E-2D84D5BBD870}" dt="2021-04-15T19:20:44.457" v="253" actId="1076"/>
          <ac:picMkLst>
            <pc:docMk/>
            <pc:sldMk cId="259615899" sldId="259"/>
            <ac:picMk id="1028" creationId="{5DECE345-E814-4185-81E9-2961EBF5761F}"/>
          </ac:picMkLst>
        </pc:picChg>
        <pc:picChg chg="add mod">
          <ac:chgData name="Ofir Yoffe" userId="267597f0-d821-487c-bce0-15759622f9fd" providerId="ADAL" clId="{A71D34B0-7967-4ED5-BB8E-2D84D5BBD870}" dt="2021-04-15T20:04:28.542" v="1143" actId="164"/>
          <ac:picMkLst>
            <pc:docMk/>
            <pc:sldMk cId="259615899" sldId="259"/>
            <ac:picMk id="1030" creationId="{95EB6C83-FF9A-4C2E-B798-A6985D7D6D45}"/>
          </ac:picMkLst>
        </pc:picChg>
        <pc:picChg chg="add del mod">
          <ac:chgData name="Ofir Yoffe" userId="267597f0-d821-487c-bce0-15759622f9fd" providerId="ADAL" clId="{A71D34B0-7967-4ED5-BB8E-2D84D5BBD870}" dt="2021-04-15T19:24:25.479" v="263" actId="478"/>
          <ac:picMkLst>
            <pc:docMk/>
            <pc:sldMk cId="259615899" sldId="259"/>
            <ac:picMk id="1032" creationId="{1D6900F4-3862-41C8-A284-B8E380ED0501}"/>
          </ac:picMkLst>
        </pc:picChg>
        <pc:picChg chg="add del mod">
          <ac:chgData name="Ofir Yoffe" userId="267597f0-d821-487c-bce0-15759622f9fd" providerId="ADAL" clId="{A71D34B0-7967-4ED5-BB8E-2D84D5BBD870}" dt="2021-04-15T19:27:49.731" v="311" actId="21"/>
          <ac:picMkLst>
            <pc:docMk/>
            <pc:sldMk cId="259615899" sldId="259"/>
            <ac:picMk id="1034" creationId="{12D4CE00-A952-4993-95B9-A2A2316E3A22}"/>
          </ac:picMkLst>
        </pc:picChg>
        <pc:picChg chg="add mod">
          <ac:chgData name="Ofir Yoffe" userId="267597f0-d821-487c-bce0-15759622f9fd" providerId="ADAL" clId="{A71D34B0-7967-4ED5-BB8E-2D84D5BBD870}" dt="2021-04-15T20:04:32.031" v="1144" actId="164"/>
          <ac:picMkLst>
            <pc:docMk/>
            <pc:sldMk cId="259615899" sldId="259"/>
            <ac:picMk id="1036" creationId="{D2590479-4C4D-4056-80A3-0B3868CEE14A}"/>
          </ac:picMkLst>
        </pc:picChg>
        <pc:picChg chg="add mod">
          <ac:chgData name="Ofir Yoffe" userId="267597f0-d821-487c-bce0-15759622f9fd" providerId="ADAL" clId="{A71D34B0-7967-4ED5-BB8E-2D84D5BBD870}" dt="2021-04-15T20:07:02.480" v="1169" actId="1076"/>
          <ac:picMkLst>
            <pc:docMk/>
            <pc:sldMk cId="259615899" sldId="259"/>
            <ac:picMk id="1038" creationId="{0DF0BE3C-4902-401E-AFA4-AF169ED97A99}"/>
          </ac:picMkLst>
        </pc:picChg>
        <pc:picChg chg="add mod">
          <ac:chgData name="Ofir Yoffe" userId="267597f0-d821-487c-bce0-15759622f9fd" providerId="ADAL" clId="{A71D34B0-7967-4ED5-BB8E-2D84D5BBD870}" dt="2021-04-15T20:04:42.334" v="1148" actId="164"/>
          <ac:picMkLst>
            <pc:docMk/>
            <pc:sldMk cId="259615899" sldId="259"/>
            <ac:picMk id="1040" creationId="{046C825C-248E-4283-BE2B-19511F65D93D}"/>
          </ac:picMkLst>
        </pc:picChg>
        <pc:picChg chg="add del mod">
          <ac:chgData name="Ofir Yoffe" userId="267597f0-d821-487c-bce0-15759622f9fd" providerId="ADAL" clId="{A71D34B0-7967-4ED5-BB8E-2D84D5BBD870}" dt="2021-04-15T19:43:07.478" v="659" actId="478"/>
          <ac:picMkLst>
            <pc:docMk/>
            <pc:sldMk cId="259615899" sldId="259"/>
            <ac:picMk id="1042" creationId="{D8176BAB-EC2E-41E3-9D27-9273F5DFAAFF}"/>
          </ac:picMkLst>
        </pc:picChg>
        <pc:picChg chg="add del mod">
          <ac:chgData name="Ofir Yoffe" userId="267597f0-d821-487c-bce0-15759622f9fd" providerId="ADAL" clId="{A71D34B0-7967-4ED5-BB8E-2D84D5BBD870}" dt="2021-04-15T19:42:51.774" v="653"/>
          <ac:picMkLst>
            <pc:docMk/>
            <pc:sldMk cId="259615899" sldId="259"/>
            <ac:picMk id="1044" creationId="{39B61E08-CEF6-40B0-95AD-50DC773E17CE}"/>
          </ac:picMkLst>
        </pc:picChg>
        <pc:picChg chg="add mod">
          <ac:chgData name="Ofir Yoffe" userId="267597f0-d821-487c-bce0-15759622f9fd" providerId="ADAL" clId="{A71D34B0-7967-4ED5-BB8E-2D84D5BBD870}" dt="2021-04-15T20:04:37.812" v="1146" actId="164"/>
          <ac:picMkLst>
            <pc:docMk/>
            <pc:sldMk cId="259615899" sldId="259"/>
            <ac:picMk id="1046" creationId="{5049C1E7-E93F-4972-820E-40C146745953}"/>
          </ac:picMkLst>
        </pc:picChg>
      </pc:sldChg>
      <pc:sldChg chg="modSp new del mod">
        <pc:chgData name="Ofir Yoffe" userId="267597f0-d821-487c-bce0-15759622f9fd" providerId="ADAL" clId="{A71D34B0-7967-4ED5-BB8E-2D84D5BBD870}" dt="2021-04-15T19:44:02.378" v="683" actId="47"/>
        <pc:sldMkLst>
          <pc:docMk/>
          <pc:sldMk cId="2256227600" sldId="260"/>
        </pc:sldMkLst>
        <pc:spChg chg="mod">
          <ac:chgData name="Ofir Yoffe" userId="267597f0-d821-487c-bce0-15759622f9fd" providerId="ADAL" clId="{A71D34B0-7967-4ED5-BB8E-2D84D5BBD870}" dt="2021-04-15T18:39:52.242" v="23" actId="20577"/>
          <ac:spMkLst>
            <pc:docMk/>
            <pc:sldMk cId="2256227600" sldId="260"/>
            <ac:spMk id="2" creationId="{F686D128-3877-4EDA-8ED9-6E33A22E92FD}"/>
          </ac:spMkLst>
        </pc:spChg>
        <pc:spChg chg="mod">
          <ac:chgData name="Ofir Yoffe" userId="267597f0-d821-487c-bce0-15759622f9fd" providerId="ADAL" clId="{A71D34B0-7967-4ED5-BB8E-2D84D5BBD870}" dt="2021-04-15T18:41:37.569" v="68" actId="20577"/>
          <ac:spMkLst>
            <pc:docMk/>
            <pc:sldMk cId="2256227600" sldId="260"/>
            <ac:spMk id="3" creationId="{9B350F67-383A-4296-A223-16A9A37006EF}"/>
          </ac:spMkLst>
        </pc:spChg>
      </pc:sldChg>
      <pc:sldChg chg="modSp new del mod">
        <pc:chgData name="Ofir Yoffe" userId="267597f0-d821-487c-bce0-15759622f9fd" providerId="ADAL" clId="{A71D34B0-7967-4ED5-BB8E-2D84D5BBD870}" dt="2021-04-16T05:11:45.929" v="2842" actId="47"/>
        <pc:sldMkLst>
          <pc:docMk/>
          <pc:sldMk cId="3484045991" sldId="261"/>
        </pc:sldMkLst>
        <pc:spChg chg="mod">
          <ac:chgData name="Ofir Yoffe" userId="267597f0-d821-487c-bce0-15759622f9fd" providerId="ADAL" clId="{A71D34B0-7967-4ED5-BB8E-2D84D5BBD870}" dt="2021-04-15T18:45:06.489" v="88" actId="20577"/>
          <ac:spMkLst>
            <pc:docMk/>
            <pc:sldMk cId="3484045991" sldId="261"/>
            <ac:spMk id="2" creationId="{779FCD3C-1584-414D-8359-8A0B0F9F3D52}"/>
          </ac:spMkLst>
        </pc:spChg>
        <pc:spChg chg="mod">
          <ac:chgData name="Ofir Yoffe" userId="267597f0-d821-487c-bce0-15759622f9fd" providerId="ADAL" clId="{A71D34B0-7967-4ED5-BB8E-2D84D5BBD870}" dt="2021-04-16T05:11:41.856" v="2840" actId="21"/>
          <ac:spMkLst>
            <pc:docMk/>
            <pc:sldMk cId="3484045991" sldId="261"/>
            <ac:spMk id="3" creationId="{F8CC5244-D028-4326-BB93-B832B2A4C6D4}"/>
          </ac:spMkLst>
        </pc:spChg>
      </pc:sldChg>
      <pc:sldChg chg="addSp delSp modSp new mod modAnim chgLayout modNotesTx">
        <pc:chgData name="Ofir Yoffe" userId="267597f0-d821-487c-bce0-15759622f9fd" providerId="ADAL" clId="{A71D34B0-7967-4ED5-BB8E-2D84D5BBD870}" dt="2021-05-25T19:37:27.136" v="8930" actId="113"/>
        <pc:sldMkLst>
          <pc:docMk/>
          <pc:sldMk cId="685402810" sldId="262"/>
        </pc:sldMkLst>
        <pc:spChg chg="mod ord">
          <ac:chgData name="Ofir Yoffe" userId="267597f0-d821-487c-bce0-15759622f9fd" providerId="ADAL" clId="{A71D34B0-7967-4ED5-BB8E-2D84D5BBD870}" dt="2021-04-16T08:21:18.488" v="4276" actId="700"/>
          <ac:spMkLst>
            <pc:docMk/>
            <pc:sldMk cId="685402810" sldId="262"/>
            <ac:spMk id="2" creationId="{B913A800-58B4-4BFA-8E77-8EEB7E3B1D08}"/>
          </ac:spMkLst>
        </pc:spChg>
        <pc:spChg chg="del mod">
          <ac:chgData name="Ofir Yoffe" userId="267597f0-d821-487c-bce0-15759622f9fd" providerId="ADAL" clId="{A71D34B0-7967-4ED5-BB8E-2D84D5BBD870}" dt="2021-04-16T08:18:31.429" v="4270" actId="478"/>
          <ac:spMkLst>
            <pc:docMk/>
            <pc:sldMk cId="685402810" sldId="262"/>
            <ac:spMk id="3" creationId="{000A8009-6844-4C51-9662-4B17552E84C7}"/>
          </ac:spMkLst>
        </pc:spChg>
        <pc:spChg chg="add del mod">
          <ac:chgData name="Ofir Yoffe" userId="267597f0-d821-487c-bce0-15759622f9fd" providerId="ADAL" clId="{A71D34B0-7967-4ED5-BB8E-2D84D5BBD870}" dt="2021-05-25T19:37:12.269" v="8927" actId="478"/>
          <ac:spMkLst>
            <pc:docMk/>
            <pc:sldMk cId="685402810" sldId="262"/>
            <ac:spMk id="3" creationId="{8D9CE604-4CB1-4889-A110-E88871AF9F80}"/>
          </ac:spMkLst>
        </pc:spChg>
        <pc:spChg chg="add del">
          <ac:chgData name="Ofir Yoffe" userId="267597f0-d821-487c-bce0-15759622f9fd" providerId="ADAL" clId="{A71D34B0-7967-4ED5-BB8E-2D84D5BBD870}" dt="2021-04-16T08:18:31.429" v="4270" actId="478"/>
          <ac:spMkLst>
            <pc:docMk/>
            <pc:sldMk cId="685402810" sldId="262"/>
            <ac:spMk id="4" creationId="{95B80733-21D8-47E7-B2A0-001B907CAC10}"/>
          </ac:spMkLst>
        </pc:spChg>
        <pc:spChg chg="add del mod">
          <ac:chgData name="Ofir Yoffe" userId="267597f0-d821-487c-bce0-15759622f9fd" providerId="ADAL" clId="{A71D34B0-7967-4ED5-BB8E-2D84D5BBD870}" dt="2021-04-16T08:18:33.092" v="4271" actId="478"/>
          <ac:spMkLst>
            <pc:docMk/>
            <pc:sldMk cId="685402810" sldId="262"/>
            <ac:spMk id="5" creationId="{6CEBE295-0E37-41AF-938E-A0B7EEB435B7}"/>
          </ac:spMkLst>
        </pc:spChg>
        <pc:spChg chg="add del">
          <ac:chgData name="Ofir Yoffe" userId="267597f0-d821-487c-bce0-15759622f9fd" providerId="ADAL" clId="{A71D34B0-7967-4ED5-BB8E-2D84D5BBD870}" dt="2021-04-16T08:18:53.086" v="4275"/>
          <ac:spMkLst>
            <pc:docMk/>
            <pc:sldMk cId="685402810" sldId="262"/>
            <ac:spMk id="6" creationId="{F7B30435-95D0-450B-927B-9A176B2DC081}"/>
          </ac:spMkLst>
        </pc:spChg>
        <pc:spChg chg="add del mod ord">
          <ac:chgData name="Ofir Yoffe" userId="267597f0-d821-487c-bce0-15759622f9fd" providerId="ADAL" clId="{A71D34B0-7967-4ED5-BB8E-2D84D5BBD870}" dt="2021-04-16T08:22:13.249" v="4305"/>
          <ac:spMkLst>
            <pc:docMk/>
            <pc:sldMk cId="685402810" sldId="262"/>
            <ac:spMk id="7" creationId="{75CED0B2-C3E7-4203-A10F-C01D7CB49CC0}"/>
          </ac:spMkLst>
        </pc:spChg>
        <pc:spChg chg="add del mod">
          <ac:chgData name="Ofir Yoffe" userId="267597f0-d821-487c-bce0-15759622f9fd" providerId="ADAL" clId="{A71D34B0-7967-4ED5-BB8E-2D84D5BBD870}" dt="2021-04-16T08:21:27.862" v="4284" actId="47"/>
          <ac:spMkLst>
            <pc:docMk/>
            <pc:sldMk cId="685402810" sldId="262"/>
            <ac:spMk id="8" creationId="{4547FEB9-B162-436E-AB10-7051F9E72F40}"/>
          </ac:spMkLst>
        </pc:spChg>
        <pc:spChg chg="add del mod">
          <ac:chgData name="Ofir Yoffe" userId="267597f0-d821-487c-bce0-15759622f9fd" providerId="ADAL" clId="{A71D34B0-7967-4ED5-BB8E-2D84D5BBD870}" dt="2021-04-16T08:21:47.652" v="4295" actId="478"/>
          <ac:spMkLst>
            <pc:docMk/>
            <pc:sldMk cId="685402810" sldId="262"/>
            <ac:spMk id="9" creationId="{E7DAA35F-2DD4-407F-93CD-461DA1762FFF}"/>
          </ac:spMkLst>
        </pc:spChg>
        <pc:spChg chg="add mod">
          <ac:chgData name="Ofir Yoffe" userId="267597f0-d821-487c-bce0-15759622f9fd" providerId="ADAL" clId="{A71D34B0-7967-4ED5-BB8E-2D84D5BBD870}" dt="2021-04-16T08:21:28.207" v="4285"/>
          <ac:spMkLst>
            <pc:docMk/>
            <pc:sldMk cId="685402810" sldId="262"/>
            <ac:spMk id="10" creationId="{1561491D-1079-4F0A-AFC0-9742329B714F}"/>
          </ac:spMkLst>
        </pc:spChg>
        <pc:spChg chg="add del mod">
          <ac:chgData name="Ofir Yoffe" userId="267597f0-d821-487c-bce0-15759622f9fd" providerId="ADAL" clId="{A71D34B0-7967-4ED5-BB8E-2D84D5BBD870}" dt="2021-04-16T08:21:47.652" v="4295" actId="478"/>
          <ac:spMkLst>
            <pc:docMk/>
            <pc:sldMk cId="685402810" sldId="262"/>
            <ac:spMk id="11" creationId="{22C6E928-6827-4F1C-B126-22318728F7E6}"/>
          </ac:spMkLst>
        </pc:spChg>
        <pc:spChg chg="add mod">
          <ac:chgData name="Ofir Yoffe" userId="267597f0-d821-487c-bce0-15759622f9fd" providerId="ADAL" clId="{A71D34B0-7967-4ED5-BB8E-2D84D5BBD870}" dt="2021-05-25T19:37:27.136" v="8930" actId="113"/>
          <ac:spMkLst>
            <pc:docMk/>
            <pc:sldMk cId="685402810" sldId="262"/>
            <ac:spMk id="12" creationId="{E81399BD-3C08-45D5-AED7-C2A93286E19B}"/>
          </ac:spMkLst>
        </pc:spChg>
        <pc:spChg chg="add mod">
          <ac:chgData name="Ofir Yoffe" userId="267597f0-d821-487c-bce0-15759622f9fd" providerId="ADAL" clId="{A71D34B0-7967-4ED5-BB8E-2D84D5BBD870}" dt="2021-04-16T08:30:31.374" v="4434" actId="20577"/>
          <ac:spMkLst>
            <pc:docMk/>
            <pc:sldMk cId="685402810" sldId="262"/>
            <ac:spMk id="13" creationId="{84DF41C2-00D6-4164-87DE-95EFAF3601FA}"/>
          </ac:spMkLst>
        </pc:spChg>
        <pc:spChg chg="add del">
          <ac:chgData name="Ofir Yoffe" userId="267597f0-d821-487c-bce0-15759622f9fd" providerId="ADAL" clId="{A71D34B0-7967-4ED5-BB8E-2D84D5BBD870}" dt="2021-04-16T08:22:03.086" v="4300"/>
          <ac:spMkLst>
            <pc:docMk/>
            <pc:sldMk cId="685402810" sldId="262"/>
            <ac:spMk id="14" creationId="{AC8035E8-6422-40B2-9C53-0BE27A22B657}"/>
          </ac:spMkLst>
        </pc:spChg>
        <pc:spChg chg="add del mod">
          <ac:chgData name="Ofir Yoffe" userId="267597f0-d821-487c-bce0-15759622f9fd" providerId="ADAL" clId="{A71D34B0-7967-4ED5-BB8E-2D84D5BBD870}" dt="2021-04-16T08:22:11.822" v="4303"/>
          <ac:spMkLst>
            <pc:docMk/>
            <pc:sldMk cId="685402810" sldId="262"/>
            <ac:spMk id="15" creationId="{B6BFC633-0941-4E8C-992F-8A933697ED0C}"/>
          </ac:spMkLst>
        </pc:spChg>
        <pc:spChg chg="add mod">
          <ac:chgData name="Ofir Yoffe" userId="267597f0-d821-487c-bce0-15759622f9fd" providerId="ADAL" clId="{A71D34B0-7967-4ED5-BB8E-2D84D5BBD870}" dt="2021-04-16T19:16:19.781" v="6448" actId="207"/>
          <ac:spMkLst>
            <pc:docMk/>
            <pc:sldMk cId="685402810" sldId="262"/>
            <ac:spMk id="16" creationId="{09A98E7D-58B1-4716-8B26-622D8297FFB8}"/>
          </ac:spMkLst>
        </pc:spChg>
        <pc:spChg chg="add del">
          <ac:chgData name="Ofir Yoffe" userId="267597f0-d821-487c-bce0-15759622f9fd" providerId="ADAL" clId="{A71D34B0-7967-4ED5-BB8E-2D84D5BBD870}" dt="2021-04-16T08:22:30.502" v="4311"/>
          <ac:spMkLst>
            <pc:docMk/>
            <pc:sldMk cId="685402810" sldId="262"/>
            <ac:spMk id="17" creationId="{4C197943-477D-42C4-8E5F-378DC01615FB}"/>
          </ac:spMkLst>
        </pc:spChg>
        <pc:spChg chg="add del">
          <ac:chgData name="Ofir Yoffe" userId="267597f0-d821-487c-bce0-15759622f9fd" providerId="ADAL" clId="{A71D34B0-7967-4ED5-BB8E-2D84D5BBD870}" dt="2021-04-16T08:22:33.862" v="4315"/>
          <ac:spMkLst>
            <pc:docMk/>
            <pc:sldMk cId="685402810" sldId="262"/>
            <ac:spMk id="18" creationId="{47075701-B568-409B-A406-3B037E6340F8}"/>
          </ac:spMkLst>
        </pc:spChg>
        <pc:spChg chg="add del">
          <ac:chgData name="Ofir Yoffe" userId="267597f0-d821-487c-bce0-15759622f9fd" providerId="ADAL" clId="{A71D34B0-7967-4ED5-BB8E-2D84D5BBD870}" dt="2021-04-16T08:22:37.702" v="4318"/>
          <ac:spMkLst>
            <pc:docMk/>
            <pc:sldMk cId="685402810" sldId="262"/>
            <ac:spMk id="19" creationId="{1690640F-81E3-4168-A2C3-DE2550A618E6}"/>
          </ac:spMkLst>
        </pc:spChg>
        <pc:spChg chg="add del">
          <ac:chgData name="Ofir Yoffe" userId="267597f0-d821-487c-bce0-15759622f9fd" providerId="ADAL" clId="{A71D34B0-7967-4ED5-BB8E-2D84D5BBD870}" dt="2021-04-16T08:22:43.638" v="4320"/>
          <ac:spMkLst>
            <pc:docMk/>
            <pc:sldMk cId="685402810" sldId="262"/>
            <ac:spMk id="20" creationId="{46A4720D-BF11-4594-80C8-0F1CFD39879D}"/>
          </ac:spMkLst>
        </pc:spChg>
        <pc:spChg chg="add del mod">
          <ac:chgData name="Ofir Yoffe" userId="267597f0-d821-487c-bce0-15759622f9fd" providerId="ADAL" clId="{A71D34B0-7967-4ED5-BB8E-2D84D5BBD870}" dt="2021-04-16T08:23:01.148" v="4329" actId="478"/>
          <ac:spMkLst>
            <pc:docMk/>
            <pc:sldMk cId="685402810" sldId="262"/>
            <ac:spMk id="21" creationId="{5123D81E-9E54-44B6-811F-4EEC96862CB6}"/>
          </ac:spMkLst>
        </pc:spChg>
        <pc:spChg chg="add del">
          <ac:chgData name="Ofir Yoffe" userId="267597f0-d821-487c-bce0-15759622f9fd" providerId="ADAL" clId="{A71D34B0-7967-4ED5-BB8E-2D84D5BBD870}" dt="2021-04-16T08:23:11.993" v="4333"/>
          <ac:spMkLst>
            <pc:docMk/>
            <pc:sldMk cId="685402810" sldId="262"/>
            <ac:spMk id="22" creationId="{9B00C372-3305-48B0-BE4F-B7117C338E0E}"/>
          </ac:spMkLst>
        </pc:spChg>
        <pc:spChg chg="add del">
          <ac:chgData name="Ofir Yoffe" userId="267597f0-d821-487c-bce0-15759622f9fd" providerId="ADAL" clId="{A71D34B0-7967-4ED5-BB8E-2D84D5BBD870}" dt="2021-04-16T08:23:56.652" v="4347" actId="478"/>
          <ac:spMkLst>
            <pc:docMk/>
            <pc:sldMk cId="685402810" sldId="262"/>
            <ac:spMk id="23" creationId="{B72E86BE-923C-4A7C-B726-7A9CCD583F36}"/>
          </ac:spMkLst>
        </pc:spChg>
        <pc:spChg chg="add del">
          <ac:chgData name="Ofir Yoffe" userId="267597f0-d821-487c-bce0-15759622f9fd" providerId="ADAL" clId="{A71D34B0-7967-4ED5-BB8E-2D84D5BBD870}" dt="2021-04-16T08:24:31.516" v="4355" actId="478"/>
          <ac:spMkLst>
            <pc:docMk/>
            <pc:sldMk cId="685402810" sldId="262"/>
            <ac:spMk id="24" creationId="{C98E560A-88FC-43F7-A5A6-1EA070338D3D}"/>
          </ac:spMkLst>
        </pc:spChg>
        <pc:spChg chg="add del mod">
          <ac:chgData name="Ofir Yoffe" userId="267597f0-d821-487c-bce0-15759622f9fd" providerId="ADAL" clId="{A71D34B0-7967-4ED5-BB8E-2D84D5BBD870}" dt="2021-04-16T08:25:40.733" v="4380" actId="478"/>
          <ac:spMkLst>
            <pc:docMk/>
            <pc:sldMk cId="685402810" sldId="262"/>
            <ac:spMk id="25" creationId="{8FBC52A1-8539-4EF4-B3F6-7F4A8D2F9BC3}"/>
          </ac:spMkLst>
        </pc:spChg>
        <pc:spChg chg="add mod">
          <ac:chgData name="Ofir Yoffe" userId="267597f0-d821-487c-bce0-15759622f9fd" providerId="ADAL" clId="{A71D34B0-7967-4ED5-BB8E-2D84D5BBD870}" dt="2021-04-16T08:28:24.412" v="4425" actId="20577"/>
          <ac:spMkLst>
            <pc:docMk/>
            <pc:sldMk cId="685402810" sldId="262"/>
            <ac:spMk id="27" creationId="{255FAC11-A078-421B-9CB5-1907F383CD4A}"/>
          </ac:spMkLst>
        </pc:spChg>
      </pc:sldChg>
      <pc:sldChg chg="modSp new mod modAnim addCm delCm modCm">
        <pc:chgData name="Ofir Yoffe" userId="267597f0-d821-487c-bce0-15759622f9fd" providerId="ADAL" clId="{A71D34B0-7967-4ED5-BB8E-2D84D5BBD870}" dt="2021-05-01T05:47:20.826" v="8440"/>
        <pc:sldMkLst>
          <pc:docMk/>
          <pc:sldMk cId="2433236359" sldId="263"/>
        </pc:sldMkLst>
        <pc:spChg chg="mod">
          <ac:chgData name="Ofir Yoffe" userId="267597f0-d821-487c-bce0-15759622f9fd" providerId="ADAL" clId="{A71D34B0-7967-4ED5-BB8E-2D84D5BBD870}" dt="2021-04-15T18:49:24.009" v="197" actId="20577"/>
          <ac:spMkLst>
            <pc:docMk/>
            <pc:sldMk cId="2433236359" sldId="263"/>
            <ac:spMk id="2" creationId="{B03E1E19-DC63-4E0C-8F78-C3AC8D83A240}"/>
          </ac:spMkLst>
        </pc:spChg>
        <pc:spChg chg="mod">
          <ac:chgData name="Ofir Yoffe" userId="267597f0-d821-487c-bce0-15759622f9fd" providerId="ADAL" clId="{A71D34B0-7967-4ED5-BB8E-2D84D5BBD870}" dt="2021-05-01T05:41:39.893" v="8392" actId="20577"/>
          <ac:spMkLst>
            <pc:docMk/>
            <pc:sldMk cId="2433236359" sldId="263"/>
            <ac:spMk id="3" creationId="{D8AEF889-8A9C-4F71-A23E-0FCAA3909B48}"/>
          </ac:spMkLst>
        </pc:spChg>
      </pc:sldChg>
      <pc:sldChg chg="addSp delSp modSp new mod ord modAnim modNotesTx">
        <pc:chgData name="Ofir Yoffe" userId="267597f0-d821-487c-bce0-15759622f9fd" providerId="ADAL" clId="{A71D34B0-7967-4ED5-BB8E-2D84D5BBD870}" dt="2021-06-08T18:35:59.365" v="9229" actId="20577"/>
        <pc:sldMkLst>
          <pc:docMk/>
          <pc:sldMk cId="107554122" sldId="264"/>
        </pc:sldMkLst>
        <pc:spChg chg="mod">
          <ac:chgData name="Ofir Yoffe" userId="267597f0-d821-487c-bce0-15759622f9fd" providerId="ADAL" clId="{A71D34B0-7967-4ED5-BB8E-2D84D5BBD870}" dt="2021-04-16T19:15:19.180" v="6446" actId="20577"/>
          <ac:spMkLst>
            <pc:docMk/>
            <pc:sldMk cId="107554122" sldId="264"/>
            <ac:spMk id="2" creationId="{57FACAAC-194B-4BC9-B43B-9CC73586E075}"/>
          </ac:spMkLst>
        </pc:spChg>
        <pc:spChg chg="del">
          <ac:chgData name="Ofir Yoffe" userId="267597f0-d821-487c-bce0-15759622f9fd" providerId="ADAL" clId="{A71D34B0-7967-4ED5-BB8E-2D84D5BBD870}" dt="2021-04-16T08:58:37.803" v="4526" actId="478"/>
          <ac:spMkLst>
            <pc:docMk/>
            <pc:sldMk cId="107554122" sldId="264"/>
            <ac:spMk id="3" creationId="{083B9BA4-8714-4EEC-AC97-25D8705F88EA}"/>
          </ac:spMkLst>
        </pc:spChg>
        <pc:spChg chg="mod">
          <ac:chgData name="Ofir Yoffe" userId="267597f0-d821-487c-bce0-15759622f9fd" providerId="ADAL" clId="{A71D34B0-7967-4ED5-BB8E-2D84D5BBD870}" dt="2021-05-25T19:16:56.088" v="8749" actId="108"/>
          <ac:spMkLst>
            <pc:docMk/>
            <pc:sldMk cId="107554122" sldId="264"/>
            <ac:spMk id="5" creationId="{FAD915F4-95A7-4B74-8CC1-7F67B9EF2733}"/>
          </ac:spMkLst>
        </pc:spChg>
        <pc:graphicFrameChg chg="add mod modGraphic">
          <ac:chgData name="Ofir Yoffe" userId="267597f0-d821-487c-bce0-15759622f9fd" providerId="ADAL" clId="{A71D34B0-7967-4ED5-BB8E-2D84D5BBD870}" dt="2021-06-06T13:09:21.236" v="8956" actId="113"/>
          <ac:graphicFrameMkLst>
            <pc:docMk/>
            <pc:sldMk cId="107554122" sldId="264"/>
            <ac:graphicFrameMk id="4" creationId="{ADFB2358-CA97-4238-897B-6A0CF6AC0D2B}"/>
          </ac:graphicFrameMkLst>
        </pc:graphicFrameChg>
      </pc:sldChg>
      <pc:sldChg chg="addSp delSp modSp new mod ord modAnim addCm modCm modNotesTx">
        <pc:chgData name="Ofir Yoffe" userId="267597f0-d821-487c-bce0-15759622f9fd" providerId="ADAL" clId="{A71D34B0-7967-4ED5-BB8E-2D84D5BBD870}" dt="2021-05-01T05:58:40.382" v="8500" actId="20577"/>
        <pc:sldMkLst>
          <pc:docMk/>
          <pc:sldMk cId="944905172" sldId="265"/>
        </pc:sldMkLst>
        <pc:spChg chg="mod">
          <ac:chgData name="Ofir Yoffe" userId="267597f0-d821-487c-bce0-15759622f9fd" providerId="ADAL" clId="{A71D34B0-7967-4ED5-BB8E-2D84D5BBD870}" dt="2021-04-15T19:38:15.919" v="618" actId="20577"/>
          <ac:spMkLst>
            <pc:docMk/>
            <pc:sldMk cId="944905172" sldId="265"/>
            <ac:spMk id="2" creationId="{7EFAAA18-BD59-4345-BEB8-AF5530FF84E2}"/>
          </ac:spMkLst>
        </pc:spChg>
        <pc:spChg chg="mod">
          <ac:chgData name="Ofir Yoffe" userId="267597f0-d821-487c-bce0-15759622f9fd" providerId="ADAL" clId="{A71D34B0-7967-4ED5-BB8E-2D84D5BBD870}" dt="2021-04-18T04:48:21.933" v="6796" actId="6549"/>
          <ac:spMkLst>
            <pc:docMk/>
            <pc:sldMk cId="944905172" sldId="265"/>
            <ac:spMk id="3" creationId="{4C1592BD-CA4B-4A5F-BD71-1C77712F0AB8}"/>
          </ac:spMkLst>
        </pc:spChg>
        <pc:spChg chg="add del">
          <ac:chgData name="Ofir Yoffe" userId="267597f0-d821-487c-bce0-15759622f9fd" providerId="ADAL" clId="{A71D34B0-7967-4ED5-BB8E-2D84D5BBD870}" dt="2021-04-18T04:40:32.068" v="6778" actId="22"/>
          <ac:spMkLst>
            <pc:docMk/>
            <pc:sldMk cId="944905172" sldId="265"/>
            <ac:spMk id="5" creationId="{9C703FAB-950E-4FC0-BA9F-CB1DA973F542}"/>
          </ac:spMkLst>
        </pc:spChg>
      </pc:sldChg>
      <pc:sldChg chg="new del">
        <pc:chgData name="Ofir Yoffe" userId="267597f0-d821-487c-bce0-15759622f9fd" providerId="ADAL" clId="{A71D34B0-7967-4ED5-BB8E-2D84D5BBD870}" dt="2021-04-15T19:38:01.745" v="584" actId="680"/>
        <pc:sldMkLst>
          <pc:docMk/>
          <pc:sldMk cId="2019846458" sldId="265"/>
        </pc:sldMkLst>
      </pc:sldChg>
      <pc:sldChg chg="new del">
        <pc:chgData name="Ofir Yoffe" userId="267597f0-d821-487c-bce0-15759622f9fd" providerId="ADAL" clId="{A71D34B0-7967-4ED5-BB8E-2D84D5BBD870}" dt="2021-04-15T19:38:07.634" v="586" actId="680"/>
        <pc:sldMkLst>
          <pc:docMk/>
          <pc:sldMk cId="3356937863" sldId="265"/>
        </pc:sldMkLst>
      </pc:sldChg>
      <pc:sldChg chg="add del">
        <pc:chgData name="Ofir Yoffe" userId="267597f0-d821-487c-bce0-15759622f9fd" providerId="ADAL" clId="{A71D34B0-7967-4ED5-BB8E-2D84D5BBD870}" dt="2021-04-15T21:10:26.695" v="2412" actId="47"/>
        <pc:sldMkLst>
          <pc:docMk/>
          <pc:sldMk cId="2387938791" sldId="266"/>
        </pc:sldMkLst>
      </pc:sldChg>
      <pc:sldChg chg="addSp delSp modSp new mod modClrScheme modAnim addCm delCm chgLayout modNotesTx">
        <pc:chgData name="Ofir Yoffe" userId="267597f0-d821-487c-bce0-15759622f9fd" providerId="ADAL" clId="{A71D34B0-7967-4ED5-BB8E-2D84D5BBD870}" dt="2021-06-08T18:32:10.821" v="9209" actId="20577"/>
        <pc:sldMkLst>
          <pc:docMk/>
          <pc:sldMk cId="802515974" sldId="267"/>
        </pc:sldMkLst>
        <pc:spChg chg="add mod">
          <ac:chgData name="Ofir Yoffe" userId="267597f0-d821-487c-bce0-15759622f9fd" providerId="ADAL" clId="{A71D34B0-7967-4ED5-BB8E-2D84D5BBD870}" dt="2021-04-16T19:05:46.437" v="6411" actId="688"/>
          <ac:spMkLst>
            <pc:docMk/>
            <pc:sldMk cId="802515974" sldId="267"/>
            <ac:spMk id="2" creationId="{4F5C6EBE-A298-4234-B704-771563DE577D}"/>
          </ac:spMkLst>
        </pc:spChg>
        <pc:spChg chg="add del mod">
          <ac:chgData name="Ofir Yoffe" userId="267597f0-d821-487c-bce0-15759622f9fd" providerId="ADAL" clId="{A71D34B0-7967-4ED5-BB8E-2D84D5BBD870}" dt="2021-04-16T19:56:31.315" v="6457" actId="478"/>
          <ac:spMkLst>
            <pc:docMk/>
            <pc:sldMk cId="802515974" sldId="267"/>
            <ac:spMk id="3" creationId="{550B602D-844B-450D-88F3-8FE329A979AB}"/>
          </ac:spMkLst>
        </pc:spChg>
        <pc:picChg chg="add mod">
          <ac:chgData name="Ofir Yoffe" userId="267597f0-d821-487c-bce0-15759622f9fd" providerId="ADAL" clId="{A71D34B0-7967-4ED5-BB8E-2D84D5BBD870}" dt="2021-04-16T19:05:58.036" v="6419" actId="1076"/>
          <ac:picMkLst>
            <pc:docMk/>
            <pc:sldMk cId="802515974" sldId="267"/>
            <ac:picMk id="10242" creationId="{B6627E39-0013-4057-BBA5-DE8D05C51BB8}"/>
          </ac:picMkLst>
        </pc:picChg>
      </pc:sldChg>
      <pc:sldChg chg="addSp delSp modSp add mod modAnim modNotesTx">
        <pc:chgData name="Ofir Yoffe" userId="267597f0-d821-487c-bce0-15759622f9fd" providerId="ADAL" clId="{A71D34B0-7967-4ED5-BB8E-2D84D5BBD870}" dt="2021-04-16T19:18:12.508" v="6453" actId="1035"/>
        <pc:sldMkLst>
          <pc:docMk/>
          <pc:sldMk cId="4055369162" sldId="268"/>
        </pc:sldMkLst>
        <pc:spChg chg="mod">
          <ac:chgData name="Ofir Yoffe" userId="267597f0-d821-487c-bce0-15759622f9fd" providerId="ADAL" clId="{A71D34B0-7967-4ED5-BB8E-2D84D5BBD870}" dt="2021-04-15T19:55:14.342" v="956" actId="20577"/>
          <ac:spMkLst>
            <pc:docMk/>
            <pc:sldMk cId="4055369162" sldId="268"/>
            <ac:spMk id="2" creationId="{7EFAAA18-BD59-4345-BEB8-AF5530FF84E2}"/>
          </ac:spMkLst>
        </pc:spChg>
        <pc:spChg chg="mod">
          <ac:chgData name="Ofir Yoffe" userId="267597f0-d821-487c-bce0-15759622f9fd" providerId="ADAL" clId="{A71D34B0-7967-4ED5-BB8E-2D84D5BBD870}" dt="2021-04-16T18:04:03.250" v="5521" actId="27636"/>
          <ac:spMkLst>
            <pc:docMk/>
            <pc:sldMk cId="4055369162" sldId="268"/>
            <ac:spMk id="3" creationId="{4C1592BD-CA4B-4A5F-BD71-1C77712F0AB8}"/>
          </ac:spMkLst>
        </pc:spChg>
        <pc:spChg chg="add mod">
          <ac:chgData name="Ofir Yoffe" userId="267597f0-d821-487c-bce0-15759622f9fd" providerId="ADAL" clId="{A71D34B0-7967-4ED5-BB8E-2D84D5BBD870}" dt="2021-04-16T18:04:08.536" v="5540" actId="1035"/>
          <ac:spMkLst>
            <pc:docMk/>
            <pc:sldMk cId="4055369162" sldId="268"/>
            <ac:spMk id="4" creationId="{200014F6-0917-4EA0-8410-723B397BFB2A}"/>
          </ac:spMkLst>
        </pc:spChg>
        <pc:spChg chg="add mod">
          <ac:chgData name="Ofir Yoffe" userId="267597f0-d821-487c-bce0-15759622f9fd" providerId="ADAL" clId="{A71D34B0-7967-4ED5-BB8E-2D84D5BBD870}" dt="2021-04-16T18:04:08.536" v="5540" actId="1035"/>
          <ac:spMkLst>
            <pc:docMk/>
            <pc:sldMk cId="4055369162" sldId="268"/>
            <ac:spMk id="5" creationId="{FDD27EDE-1503-407D-8C97-F92DED3D1B40}"/>
          </ac:spMkLst>
        </pc:spChg>
        <pc:spChg chg="add mod">
          <ac:chgData name="Ofir Yoffe" userId="267597f0-d821-487c-bce0-15759622f9fd" providerId="ADAL" clId="{A71D34B0-7967-4ED5-BB8E-2D84D5BBD870}" dt="2021-04-16T19:18:05.092" v="6450" actId="1036"/>
          <ac:spMkLst>
            <pc:docMk/>
            <pc:sldMk cId="4055369162" sldId="268"/>
            <ac:spMk id="6" creationId="{DD787097-E782-4B38-9C65-32D93A19B48E}"/>
          </ac:spMkLst>
        </pc:spChg>
        <pc:spChg chg="add mod">
          <ac:chgData name="Ofir Yoffe" userId="267597f0-d821-487c-bce0-15759622f9fd" providerId="ADAL" clId="{A71D34B0-7967-4ED5-BB8E-2D84D5BBD870}" dt="2021-04-16T18:04:08.536" v="5540" actId="1035"/>
          <ac:spMkLst>
            <pc:docMk/>
            <pc:sldMk cId="4055369162" sldId="268"/>
            <ac:spMk id="7" creationId="{B8FAEE38-52C6-4E54-A53D-2D6469C776F7}"/>
          </ac:spMkLst>
        </pc:spChg>
        <pc:spChg chg="add mod">
          <ac:chgData name="Ofir Yoffe" userId="267597f0-d821-487c-bce0-15759622f9fd" providerId="ADAL" clId="{A71D34B0-7967-4ED5-BB8E-2D84D5BBD870}" dt="2021-04-16T18:04:08.536" v="5540" actId="1035"/>
          <ac:spMkLst>
            <pc:docMk/>
            <pc:sldMk cId="4055369162" sldId="268"/>
            <ac:spMk id="19" creationId="{FF847B91-E157-48E2-A1AF-974A76F5B00B}"/>
          </ac:spMkLst>
        </pc:spChg>
        <pc:spChg chg="add mod topLvl">
          <ac:chgData name="Ofir Yoffe" userId="267597f0-d821-487c-bce0-15759622f9fd" providerId="ADAL" clId="{A71D34B0-7967-4ED5-BB8E-2D84D5BBD870}" dt="2021-04-16T19:18:12.508" v="6453" actId="1035"/>
          <ac:spMkLst>
            <pc:docMk/>
            <pc:sldMk cId="4055369162" sldId="268"/>
            <ac:spMk id="22" creationId="{1D6B0D2D-6012-4956-AF22-9494942E7BC3}"/>
          </ac:spMkLst>
        </pc:spChg>
        <pc:spChg chg="add mod">
          <ac:chgData name="Ofir Yoffe" userId="267597f0-d821-487c-bce0-15759622f9fd" providerId="ADAL" clId="{A71D34B0-7967-4ED5-BB8E-2D84D5BBD870}" dt="2021-04-16T19:18:07.034" v="6452" actId="1036"/>
          <ac:spMkLst>
            <pc:docMk/>
            <pc:sldMk cId="4055369162" sldId="268"/>
            <ac:spMk id="25" creationId="{6778DEEB-581F-404E-A184-5FECD4F1BF4D}"/>
          </ac:spMkLst>
        </pc:spChg>
        <pc:grpChg chg="add del mod">
          <ac:chgData name="Ofir Yoffe" userId="267597f0-d821-487c-bce0-15759622f9fd" providerId="ADAL" clId="{A71D34B0-7967-4ED5-BB8E-2D84D5BBD870}" dt="2021-04-16T07:10:25.369" v="3922" actId="165"/>
          <ac:grpSpMkLst>
            <pc:docMk/>
            <pc:sldMk cId="4055369162" sldId="268"/>
            <ac:grpSpMk id="23" creationId="{E603A66F-1BE1-45D5-BA3C-3D519B90794C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24" creationId="{C235E669-475A-4FAE-AF39-6985B8522C0F}"/>
          </ac:grpSpMkLst>
        </pc:grpChg>
        <pc:grpChg chg="add mod">
          <ac:chgData name="Ofir Yoffe" userId="267597f0-d821-487c-bce0-15759622f9fd" providerId="ADAL" clId="{A71D34B0-7967-4ED5-BB8E-2D84D5BBD870}" dt="2021-04-16T07:13:38.735" v="4101" actId="164"/>
          <ac:grpSpMkLst>
            <pc:docMk/>
            <pc:sldMk cId="4055369162" sldId="268"/>
            <ac:grpSpMk id="26" creationId="{5BAEBB2B-7308-43FD-9B25-B083A7D780B8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27" creationId="{13D371F0-2490-49A2-B786-3244E9A3AD1C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28" creationId="{30134C5F-2A1A-48B3-A695-E6A1F88A5903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29" creationId="{1A157A86-CE1A-4CE4-AD01-5F6247BD2376}"/>
          </ac:grpSpMkLst>
        </pc:grpChg>
        <pc:grpChg chg="add mod">
          <ac:chgData name="Ofir Yoffe" userId="267597f0-d821-487c-bce0-15759622f9fd" providerId="ADAL" clId="{A71D34B0-7967-4ED5-BB8E-2D84D5BBD870}" dt="2021-04-16T19:18:05.092" v="6450" actId="1036"/>
          <ac:grpSpMkLst>
            <pc:docMk/>
            <pc:sldMk cId="4055369162" sldId="268"/>
            <ac:grpSpMk id="30" creationId="{41C4E220-1BA3-4BB4-B769-17459E0C23D1}"/>
          </ac:grpSpMkLst>
        </pc:grpChg>
        <pc:grpChg chg="add mod">
          <ac:chgData name="Ofir Yoffe" userId="267597f0-d821-487c-bce0-15759622f9fd" providerId="ADAL" clId="{A71D34B0-7967-4ED5-BB8E-2D84D5BBD870}" dt="2021-04-16T19:18:05.092" v="6450" actId="1036"/>
          <ac:grpSpMkLst>
            <pc:docMk/>
            <pc:sldMk cId="4055369162" sldId="268"/>
            <ac:grpSpMk id="31" creationId="{5ED43662-ED66-46F7-B814-CD33A176B299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32" creationId="{8864BDCF-12D7-46E0-BC00-13AFA940CCE1}"/>
          </ac:grpSpMkLst>
        </pc:grpChg>
        <pc:grpChg chg="add mod">
          <ac:chgData name="Ofir Yoffe" userId="267597f0-d821-487c-bce0-15759622f9fd" providerId="ADAL" clId="{A71D34B0-7967-4ED5-BB8E-2D84D5BBD870}" dt="2021-04-16T18:04:08.536" v="5540" actId="1035"/>
          <ac:grpSpMkLst>
            <pc:docMk/>
            <pc:sldMk cId="4055369162" sldId="268"/>
            <ac:grpSpMk id="33" creationId="{2CB00AD5-5AFF-49EA-8985-9DE3364DD682}"/>
          </ac:grpSpMkLst>
        </pc:grpChg>
        <pc:picChg chg="add mod topLvl">
          <ac:chgData name="Ofir Yoffe" userId="267597f0-d821-487c-bce0-15759622f9fd" providerId="ADAL" clId="{A71D34B0-7967-4ED5-BB8E-2D84D5BBD870}" dt="2021-04-16T18:04:08.536" v="5540" actId="1035"/>
          <ac:picMkLst>
            <pc:docMk/>
            <pc:sldMk cId="4055369162" sldId="268"/>
            <ac:picMk id="21" creationId="{B4739A5F-0CEE-46FF-ACD7-99577E5A18DB}"/>
          </ac:picMkLst>
        </pc:picChg>
        <pc:picChg chg="add mod">
          <ac:chgData name="Ofir Yoffe" userId="267597f0-d821-487c-bce0-15759622f9fd" providerId="ADAL" clId="{A71D34B0-7967-4ED5-BB8E-2D84D5BBD870}" dt="2021-04-16T19:18:05.092" v="6450" actId="1036"/>
          <ac:picMkLst>
            <pc:docMk/>
            <pc:sldMk cId="4055369162" sldId="268"/>
            <ac:picMk id="7170" creationId="{437B76B9-7553-4BF5-8D8E-C505BB82FF53}"/>
          </ac:picMkLst>
        </pc:picChg>
        <pc:cxnChg chg="add mod">
          <ac:chgData name="Ofir Yoffe" userId="267597f0-d821-487c-bce0-15759622f9fd" providerId="ADAL" clId="{A71D34B0-7967-4ED5-BB8E-2D84D5BBD870}" dt="2021-04-16T18:04:08.536" v="5540" actId="1035"/>
          <ac:cxnSpMkLst>
            <pc:docMk/>
            <pc:sldMk cId="4055369162" sldId="268"/>
            <ac:cxnSpMk id="9" creationId="{2E2C1C77-0F88-4B46-B0B3-06C0F1698787}"/>
          </ac:cxnSpMkLst>
        </pc:cxnChg>
        <pc:cxnChg chg="add mod">
          <ac:chgData name="Ofir Yoffe" userId="267597f0-d821-487c-bce0-15759622f9fd" providerId="ADAL" clId="{A71D34B0-7967-4ED5-BB8E-2D84D5BBD870}" dt="2021-04-16T19:18:05.092" v="6450" actId="1036"/>
          <ac:cxnSpMkLst>
            <pc:docMk/>
            <pc:sldMk cId="4055369162" sldId="268"/>
            <ac:cxnSpMk id="10" creationId="{5A8AE4A3-A466-495A-A420-D0B491CD6458}"/>
          </ac:cxnSpMkLst>
        </pc:cxnChg>
        <pc:cxnChg chg="add mod">
          <ac:chgData name="Ofir Yoffe" userId="267597f0-d821-487c-bce0-15759622f9fd" providerId="ADAL" clId="{A71D34B0-7967-4ED5-BB8E-2D84D5BBD870}" dt="2021-04-16T18:04:08.536" v="5540" actId="1035"/>
          <ac:cxnSpMkLst>
            <pc:docMk/>
            <pc:sldMk cId="4055369162" sldId="268"/>
            <ac:cxnSpMk id="14" creationId="{1EAA9D87-64A9-40FE-9566-FE7C08ACB678}"/>
          </ac:cxnSpMkLst>
        </pc:cxnChg>
      </pc:sldChg>
      <pc:sldChg chg="modSp new mod ord modAnim modNotesTx">
        <pc:chgData name="Ofir Yoffe" userId="267597f0-d821-487c-bce0-15759622f9fd" providerId="ADAL" clId="{A71D34B0-7967-4ED5-BB8E-2D84D5BBD870}" dt="2021-06-08T18:32:00.665" v="9177" actId="20577"/>
        <pc:sldMkLst>
          <pc:docMk/>
          <pc:sldMk cId="2602425015" sldId="269"/>
        </pc:sldMkLst>
        <pc:spChg chg="mod">
          <ac:chgData name="Ofir Yoffe" userId="267597f0-d821-487c-bce0-15759622f9fd" providerId="ADAL" clId="{A71D34B0-7967-4ED5-BB8E-2D84D5BBD870}" dt="2021-04-15T20:19:02.429" v="1302" actId="20577"/>
          <ac:spMkLst>
            <pc:docMk/>
            <pc:sldMk cId="2602425015" sldId="269"/>
            <ac:spMk id="2" creationId="{2A750D78-C258-4A15-B3BF-52A435F4CC5C}"/>
          </ac:spMkLst>
        </pc:spChg>
        <pc:spChg chg="mod">
          <ac:chgData name="Ofir Yoffe" userId="267597f0-d821-487c-bce0-15759622f9fd" providerId="ADAL" clId="{A71D34B0-7967-4ED5-BB8E-2D84D5BBD870}" dt="2021-04-17T19:41:43.192" v="6461" actId="20577"/>
          <ac:spMkLst>
            <pc:docMk/>
            <pc:sldMk cId="2602425015" sldId="269"/>
            <ac:spMk id="3" creationId="{5551E8B6-1E24-4903-ACED-368F3E06A415}"/>
          </ac:spMkLst>
        </pc:spChg>
      </pc:sldChg>
      <pc:sldChg chg="new del">
        <pc:chgData name="Ofir Yoffe" userId="267597f0-d821-487c-bce0-15759622f9fd" providerId="ADAL" clId="{A71D34B0-7967-4ED5-BB8E-2D84D5BBD870}" dt="2021-04-15T20:18:54.976" v="1287" actId="47"/>
        <pc:sldMkLst>
          <pc:docMk/>
          <pc:sldMk cId="3513328967" sldId="269"/>
        </pc:sldMkLst>
      </pc:sldChg>
      <pc:sldChg chg="addSp modSp add mod ord modAnim">
        <pc:chgData name="Ofir Yoffe" userId="267597f0-d821-487c-bce0-15759622f9fd" providerId="ADAL" clId="{A71D34B0-7967-4ED5-BB8E-2D84D5BBD870}" dt="2021-04-16T17:57:14.026" v="5372"/>
        <pc:sldMkLst>
          <pc:docMk/>
          <pc:sldMk cId="2730557062" sldId="270"/>
        </pc:sldMkLst>
        <pc:spChg chg="mod">
          <ac:chgData name="Ofir Yoffe" userId="267597f0-d821-487c-bce0-15759622f9fd" providerId="ADAL" clId="{A71D34B0-7967-4ED5-BB8E-2D84D5BBD870}" dt="2021-04-16T05:01:42.254" v="2474" actId="20577"/>
          <ac:spMkLst>
            <pc:docMk/>
            <pc:sldMk cId="2730557062" sldId="270"/>
            <ac:spMk id="2" creationId="{2A750D78-C258-4A15-B3BF-52A435F4CC5C}"/>
          </ac:spMkLst>
        </pc:spChg>
        <pc:spChg chg="mod">
          <ac:chgData name="Ofir Yoffe" userId="267597f0-d821-487c-bce0-15759622f9fd" providerId="ADAL" clId="{A71D34B0-7967-4ED5-BB8E-2D84D5BBD870}" dt="2021-04-15T21:09:23.267" v="2407" actId="20577"/>
          <ac:spMkLst>
            <pc:docMk/>
            <pc:sldMk cId="2730557062" sldId="270"/>
            <ac:spMk id="3" creationId="{5551E8B6-1E24-4903-ACED-368F3E06A415}"/>
          </ac:spMkLst>
        </pc:spChg>
        <pc:spChg chg="add mod">
          <ac:chgData name="Ofir Yoffe" userId="267597f0-d821-487c-bce0-15759622f9fd" providerId="ADAL" clId="{A71D34B0-7967-4ED5-BB8E-2D84D5BBD870}" dt="2021-04-16T07:00:26.942" v="3797" actId="1076"/>
          <ac:spMkLst>
            <pc:docMk/>
            <pc:sldMk cId="2730557062" sldId="270"/>
            <ac:spMk id="4" creationId="{822F7F22-9182-4EC1-A6A2-AA83D5046670}"/>
          </ac:spMkLst>
        </pc:spChg>
      </pc:sldChg>
      <pc:sldChg chg="modSp new mod ord addCm delCm">
        <pc:chgData name="Ofir Yoffe" userId="267597f0-d821-487c-bce0-15759622f9fd" providerId="ADAL" clId="{A71D34B0-7967-4ED5-BB8E-2D84D5BBD870}" dt="2021-04-16T17:52:12.440" v="5332" actId="1592"/>
        <pc:sldMkLst>
          <pc:docMk/>
          <pc:sldMk cId="1697870233" sldId="271"/>
        </pc:sldMkLst>
        <pc:spChg chg="mod">
          <ac:chgData name="Ofir Yoffe" userId="267597f0-d821-487c-bce0-15759622f9fd" providerId="ADAL" clId="{A71D34B0-7967-4ED5-BB8E-2D84D5BBD870}" dt="2021-04-15T20:50:33.708" v="2113" actId="2711"/>
          <ac:spMkLst>
            <pc:docMk/>
            <pc:sldMk cId="1697870233" sldId="271"/>
            <ac:spMk id="2" creationId="{7222A7EB-E2E6-4264-BB1E-EC9EA018FB93}"/>
          </ac:spMkLst>
        </pc:spChg>
        <pc:spChg chg="mod">
          <ac:chgData name="Ofir Yoffe" userId="267597f0-d821-487c-bce0-15759622f9fd" providerId="ADAL" clId="{A71D34B0-7967-4ED5-BB8E-2D84D5BBD870}" dt="2021-04-15T20:50:48.212" v="2115" actId="121"/>
          <ac:spMkLst>
            <pc:docMk/>
            <pc:sldMk cId="1697870233" sldId="271"/>
            <ac:spMk id="3" creationId="{CD0E0709-791D-4E11-B40D-8E276CA45AB3}"/>
          </ac:spMkLst>
        </pc:spChg>
      </pc:sldChg>
      <pc:sldChg chg="modSp new del mod">
        <pc:chgData name="Ofir Yoffe" userId="267597f0-d821-487c-bce0-15759622f9fd" providerId="ADAL" clId="{A71D34B0-7967-4ED5-BB8E-2D84D5BBD870}" dt="2021-04-15T20:49:38.806" v="2105" actId="47"/>
        <pc:sldMkLst>
          <pc:docMk/>
          <pc:sldMk cId="3060698212" sldId="271"/>
        </pc:sldMkLst>
        <pc:spChg chg="mod">
          <ac:chgData name="Ofir Yoffe" userId="267597f0-d821-487c-bce0-15759622f9fd" providerId="ADAL" clId="{A71D34B0-7967-4ED5-BB8E-2D84D5BBD870}" dt="2021-04-15T20:48:53.421" v="2104" actId="20577"/>
          <ac:spMkLst>
            <pc:docMk/>
            <pc:sldMk cId="3060698212" sldId="271"/>
            <ac:spMk id="2" creationId="{9E4E8A71-02FA-402A-8DD2-645219EE2E62}"/>
          </ac:spMkLst>
        </pc:spChg>
      </pc:sldChg>
      <pc:sldChg chg="modSp new mod modAnim">
        <pc:chgData name="Ofir Yoffe" userId="267597f0-d821-487c-bce0-15759622f9fd" providerId="ADAL" clId="{A71D34B0-7967-4ED5-BB8E-2D84D5BBD870}" dt="2021-05-01T06:03:48.192" v="8504" actId="20577"/>
        <pc:sldMkLst>
          <pc:docMk/>
          <pc:sldMk cId="1058751296" sldId="272"/>
        </pc:sldMkLst>
        <pc:spChg chg="mod">
          <ac:chgData name="Ofir Yoffe" userId="267597f0-d821-487c-bce0-15759622f9fd" providerId="ADAL" clId="{A71D34B0-7967-4ED5-BB8E-2D84D5BBD870}" dt="2021-04-15T20:59:22.540" v="2337" actId="6549"/>
          <ac:spMkLst>
            <pc:docMk/>
            <pc:sldMk cId="1058751296" sldId="272"/>
            <ac:spMk id="2" creationId="{5F05A730-8D63-4DDF-84F8-52A6B5A37824}"/>
          </ac:spMkLst>
        </pc:spChg>
        <pc:spChg chg="mod">
          <ac:chgData name="Ofir Yoffe" userId="267597f0-d821-487c-bce0-15759622f9fd" providerId="ADAL" clId="{A71D34B0-7967-4ED5-BB8E-2D84D5BBD870}" dt="2021-05-01T06:03:40.102" v="8502" actId="20577"/>
          <ac:spMkLst>
            <pc:docMk/>
            <pc:sldMk cId="1058751296" sldId="272"/>
            <ac:spMk id="3" creationId="{D6D23C7A-5FDA-4A4B-B8FD-2E1C86A84E1E}"/>
          </ac:spMkLst>
        </pc:spChg>
      </pc:sldChg>
      <pc:sldChg chg="new del">
        <pc:chgData name="Ofir Yoffe" userId="267597f0-d821-487c-bce0-15759622f9fd" providerId="ADAL" clId="{A71D34B0-7967-4ED5-BB8E-2D84D5BBD870}" dt="2021-04-15T20:54:57.223" v="2117" actId="47"/>
        <pc:sldMkLst>
          <pc:docMk/>
          <pc:sldMk cId="1292472149" sldId="272"/>
        </pc:sldMkLst>
      </pc:sldChg>
      <pc:sldChg chg="modSp new del mod">
        <pc:chgData name="Ofir Yoffe" userId="267597f0-d821-487c-bce0-15759622f9fd" providerId="ADAL" clId="{A71D34B0-7967-4ED5-BB8E-2D84D5BBD870}" dt="2021-04-16T06:09:01.614" v="3730" actId="47"/>
        <pc:sldMkLst>
          <pc:docMk/>
          <pc:sldMk cId="633554983" sldId="273"/>
        </pc:sldMkLst>
        <pc:spChg chg="mod">
          <ac:chgData name="Ofir Yoffe" userId="267597f0-d821-487c-bce0-15759622f9fd" providerId="ADAL" clId="{A71D34B0-7967-4ED5-BB8E-2D84D5BBD870}" dt="2021-04-15T21:10:50.323" v="2443" actId="20577"/>
          <ac:spMkLst>
            <pc:docMk/>
            <pc:sldMk cId="633554983" sldId="273"/>
            <ac:spMk id="2" creationId="{2E63E4EF-19F2-420E-8FA2-23F467ADC9D8}"/>
          </ac:spMkLst>
        </pc:spChg>
        <pc:spChg chg="mod">
          <ac:chgData name="Ofir Yoffe" userId="267597f0-d821-487c-bce0-15759622f9fd" providerId="ADAL" clId="{A71D34B0-7967-4ED5-BB8E-2D84D5BBD870}" dt="2021-04-16T05:18:25.228" v="2938" actId="20577"/>
          <ac:spMkLst>
            <pc:docMk/>
            <pc:sldMk cId="633554983" sldId="273"/>
            <ac:spMk id="3" creationId="{8598C0D1-F844-42D3-96C6-2D5E824F944F}"/>
          </ac:spMkLst>
        </pc:spChg>
      </pc:sldChg>
      <pc:sldChg chg="modSp new del mod">
        <pc:chgData name="Ofir Yoffe" userId="267597f0-d821-487c-bce0-15759622f9fd" providerId="ADAL" clId="{A71D34B0-7967-4ED5-BB8E-2D84D5BBD870}" dt="2021-04-15T20:57:15.751" v="2254" actId="47"/>
        <pc:sldMkLst>
          <pc:docMk/>
          <pc:sldMk cId="1965754723" sldId="273"/>
        </pc:sldMkLst>
        <pc:spChg chg="mod">
          <ac:chgData name="Ofir Yoffe" userId="267597f0-d821-487c-bce0-15759622f9fd" providerId="ADAL" clId="{A71D34B0-7967-4ED5-BB8E-2D84D5BBD870}" dt="2021-04-15T20:56:53.060" v="2234" actId="20577"/>
          <ac:spMkLst>
            <pc:docMk/>
            <pc:sldMk cId="1965754723" sldId="273"/>
            <ac:spMk id="2" creationId="{38C0795B-39D2-448F-8F94-DDDDB61A1F88}"/>
          </ac:spMkLst>
        </pc:spChg>
      </pc:sldChg>
      <pc:sldChg chg="modSp new del mod">
        <pc:chgData name="Ofir Yoffe" userId="267597f0-d821-487c-bce0-15759622f9fd" providerId="ADAL" clId="{A71D34B0-7967-4ED5-BB8E-2D84D5BBD870}" dt="2021-04-15T20:56:23.142" v="2170" actId="47"/>
        <pc:sldMkLst>
          <pc:docMk/>
          <pc:sldMk cId="2801977180" sldId="273"/>
        </pc:sldMkLst>
        <pc:spChg chg="mod">
          <ac:chgData name="Ofir Yoffe" userId="267597f0-d821-487c-bce0-15759622f9fd" providerId="ADAL" clId="{A71D34B0-7967-4ED5-BB8E-2D84D5BBD870}" dt="2021-04-15T20:55:51.684" v="2169" actId="20577"/>
          <ac:spMkLst>
            <pc:docMk/>
            <pc:sldMk cId="2801977180" sldId="273"/>
            <ac:spMk id="2" creationId="{2415DE36-20C0-44A4-9231-AEBE88A22323}"/>
          </ac:spMkLst>
        </pc:spChg>
      </pc:sldChg>
      <pc:sldChg chg="add del modNotesTx">
        <pc:chgData name="Ofir Yoffe" userId="267597f0-d821-487c-bce0-15759622f9fd" providerId="ADAL" clId="{A71D34B0-7967-4ED5-BB8E-2D84D5BBD870}" dt="2021-04-16T17:51:55.340" v="5331" actId="47"/>
        <pc:sldMkLst>
          <pc:docMk/>
          <pc:sldMk cId="188284522" sldId="274"/>
        </pc:sldMkLst>
      </pc:sldChg>
      <pc:sldChg chg="addSp delSp modSp new mod modClrScheme addAnim delAnim modAnim chgLayout modNotesTx">
        <pc:chgData name="Ofir Yoffe" userId="267597f0-d821-487c-bce0-15759622f9fd" providerId="ADAL" clId="{A71D34B0-7967-4ED5-BB8E-2D84D5BBD870}" dt="2021-06-08T18:33:25.110" v="9211" actId="113"/>
        <pc:sldMkLst>
          <pc:docMk/>
          <pc:sldMk cId="433833373" sldId="275"/>
        </pc:sldMkLst>
        <pc:spChg chg="del mod ord">
          <ac:chgData name="Ofir Yoffe" userId="267597f0-d821-487c-bce0-15759622f9fd" providerId="ADAL" clId="{A71D34B0-7967-4ED5-BB8E-2D84D5BBD870}" dt="2021-04-16T05:09:27.654" v="2757" actId="700"/>
          <ac:spMkLst>
            <pc:docMk/>
            <pc:sldMk cId="433833373" sldId="275"/>
            <ac:spMk id="2" creationId="{463DB144-DFFF-4AC7-B402-3A09C39C88B5}"/>
          </ac:spMkLst>
        </pc:spChg>
        <pc:spChg chg="add del mod">
          <ac:chgData name="Ofir Yoffe" userId="267597f0-d821-487c-bce0-15759622f9fd" providerId="ADAL" clId="{A71D34B0-7967-4ED5-BB8E-2D84D5BBD870}" dt="2021-04-17T19:49:13.387" v="6471" actId="767"/>
          <ac:spMkLst>
            <pc:docMk/>
            <pc:sldMk cId="433833373" sldId="275"/>
            <ac:spMk id="2" creationId="{92588AB7-5DED-4024-AA61-BC97F94D650A}"/>
          </ac:spMkLst>
        </pc:spChg>
        <pc:spChg chg="del mod ord">
          <ac:chgData name="Ofir Yoffe" userId="267597f0-d821-487c-bce0-15759622f9fd" providerId="ADAL" clId="{A71D34B0-7967-4ED5-BB8E-2D84D5BBD870}" dt="2021-04-16T05:09:27.654" v="2757" actId="700"/>
          <ac:spMkLst>
            <pc:docMk/>
            <pc:sldMk cId="433833373" sldId="275"/>
            <ac:spMk id="3" creationId="{2169225E-D82C-4092-8BC3-1185022D9F11}"/>
          </ac:spMkLst>
        </pc:spChg>
        <pc:spChg chg="add del">
          <ac:chgData name="Ofir Yoffe" userId="267597f0-d821-487c-bce0-15759622f9fd" providerId="ADAL" clId="{A71D34B0-7967-4ED5-BB8E-2D84D5BBD870}" dt="2021-04-17T19:49:06.884" v="6470"/>
          <ac:spMkLst>
            <pc:docMk/>
            <pc:sldMk cId="433833373" sldId="275"/>
            <ac:spMk id="3" creationId="{FD3F2278-CA4D-4E90-92D9-21D6A54EB4AB}"/>
          </ac:spMkLst>
        </pc:spChg>
        <pc:spChg chg="add del mod ord">
          <ac:chgData name="Ofir Yoffe" userId="267597f0-d821-487c-bce0-15759622f9fd" providerId="ADAL" clId="{A71D34B0-7967-4ED5-BB8E-2D84D5BBD870}" dt="2021-04-16T05:10:53.149" v="2814" actId="20577"/>
          <ac:spMkLst>
            <pc:docMk/>
            <pc:sldMk cId="433833373" sldId="275"/>
            <ac:spMk id="4" creationId="{D4F19DAF-34BE-4DDB-A1C1-94E7444837AE}"/>
          </ac:spMkLst>
        </pc:spChg>
        <pc:spChg chg="add mod ord">
          <ac:chgData name="Ofir Yoffe" userId="267597f0-d821-487c-bce0-15759622f9fd" providerId="ADAL" clId="{A71D34B0-7967-4ED5-BB8E-2D84D5BBD870}" dt="2021-04-16T18:44:32.718" v="5568" actId="27636"/>
          <ac:spMkLst>
            <pc:docMk/>
            <pc:sldMk cId="433833373" sldId="275"/>
            <ac:spMk id="5" creationId="{F42E1EBB-38D9-417C-99B2-0FFE52DD51EC}"/>
          </ac:spMkLst>
        </pc:spChg>
        <pc:spChg chg="mod">
          <ac:chgData name="Ofir Yoffe" userId="267597f0-d821-487c-bce0-15759622f9fd" providerId="ADAL" clId="{A71D34B0-7967-4ED5-BB8E-2D84D5BBD870}" dt="2021-05-25T19:15:58.400" v="8719" actId="20577"/>
          <ac:spMkLst>
            <pc:docMk/>
            <pc:sldMk cId="433833373" sldId="275"/>
            <ac:spMk id="6" creationId="{803F0243-5D72-48A3-9153-5292DB9F6257}"/>
          </ac:spMkLst>
        </pc:spChg>
        <pc:spChg chg="add del mod">
          <ac:chgData name="Ofir Yoffe" userId="267597f0-d821-487c-bce0-15759622f9fd" providerId="ADAL" clId="{A71D34B0-7967-4ED5-BB8E-2D84D5BBD870}" dt="2021-04-17T19:50:01.433" v="6499" actId="478"/>
          <ac:spMkLst>
            <pc:docMk/>
            <pc:sldMk cId="433833373" sldId="275"/>
            <ac:spMk id="6" creationId="{976E66C3-3AB6-41B0-AB8A-AA8C20B73FA6}"/>
          </ac:spMkLst>
        </pc:spChg>
        <pc:spChg chg="add del">
          <ac:chgData name="Ofir Yoffe" userId="267597f0-d821-487c-bce0-15759622f9fd" providerId="ADAL" clId="{A71D34B0-7967-4ED5-BB8E-2D84D5BBD870}" dt="2021-04-17T19:49:21.925" v="6475"/>
          <ac:spMkLst>
            <pc:docMk/>
            <pc:sldMk cId="433833373" sldId="275"/>
            <ac:spMk id="7" creationId="{43234781-AF08-426D-95A1-2E716C8BD614}"/>
          </ac:spMkLst>
        </pc:spChg>
        <pc:spChg chg="add del">
          <ac:chgData name="Ofir Yoffe" userId="267597f0-d821-487c-bce0-15759622f9fd" providerId="ADAL" clId="{A71D34B0-7967-4ED5-BB8E-2D84D5BBD870}" dt="2021-04-17T19:49:59.537" v="6497"/>
          <ac:spMkLst>
            <pc:docMk/>
            <pc:sldMk cId="433833373" sldId="275"/>
            <ac:spMk id="8" creationId="{0658FD70-E72B-4FA7-990D-FF92AAFE035D}"/>
          </ac:spMkLst>
        </pc:spChg>
        <pc:spChg chg="add del mod">
          <ac:chgData name="Ofir Yoffe" userId="267597f0-d821-487c-bce0-15759622f9fd" providerId="ADAL" clId="{A71D34B0-7967-4ED5-BB8E-2D84D5BBD870}" dt="2021-04-17T19:49:58.878" v="6495"/>
          <ac:spMkLst>
            <pc:docMk/>
            <pc:sldMk cId="433833373" sldId="275"/>
            <ac:spMk id="9" creationId="{148E47F5-D8E8-4B45-8F26-6688D1D03114}"/>
          </ac:spMkLst>
        </pc:spChg>
        <pc:spChg chg="add del mod">
          <ac:chgData name="Ofir Yoffe" userId="267597f0-d821-487c-bce0-15759622f9fd" providerId="ADAL" clId="{A71D34B0-7967-4ED5-BB8E-2D84D5BBD870}" dt="2021-04-17T19:49:58.703" v="6494" actId="767"/>
          <ac:spMkLst>
            <pc:docMk/>
            <pc:sldMk cId="433833373" sldId="275"/>
            <ac:spMk id="10" creationId="{8D0CB33A-3838-430E-A511-69EF780C9D6F}"/>
          </ac:spMkLst>
        </pc:spChg>
        <pc:spChg chg="add del mod">
          <ac:chgData name="Ofir Yoffe" userId="267597f0-d821-487c-bce0-15759622f9fd" providerId="ADAL" clId="{A71D34B0-7967-4ED5-BB8E-2D84D5BBD870}" dt="2021-04-17T19:52:10.381" v="6508" actId="478"/>
          <ac:spMkLst>
            <pc:docMk/>
            <pc:sldMk cId="433833373" sldId="275"/>
            <ac:spMk id="11" creationId="{2F4BE65C-86CA-4C30-BE12-DA871C609546}"/>
          </ac:spMkLst>
        </pc:spChg>
        <pc:spChg chg="mod">
          <ac:chgData name="Ofir Yoffe" userId="267597f0-d821-487c-bce0-15759622f9fd" providerId="ADAL" clId="{A71D34B0-7967-4ED5-BB8E-2D84D5BBD870}" dt="2021-05-25T19:15:58.179" v="8718" actId="6549"/>
          <ac:spMkLst>
            <pc:docMk/>
            <pc:sldMk cId="433833373" sldId="275"/>
            <ac:spMk id="11" creationId="{43B1BB33-AB55-4D18-A2DA-5596FCB37FD5}"/>
          </ac:spMkLst>
        </pc:spChg>
        <pc:spChg chg="add del mod">
          <ac:chgData name="Ofir Yoffe" userId="267597f0-d821-487c-bce0-15759622f9fd" providerId="ADAL" clId="{A71D34B0-7967-4ED5-BB8E-2D84D5BBD870}" dt="2021-04-17T19:58:25.159" v="6661" actId="478"/>
          <ac:spMkLst>
            <pc:docMk/>
            <pc:sldMk cId="433833373" sldId="275"/>
            <ac:spMk id="12" creationId="{4141102B-8973-4648-A048-366D6A584A56}"/>
          </ac:spMkLst>
        </pc:spChg>
        <pc:spChg chg="add del mod">
          <ac:chgData name="Ofir Yoffe" userId="267597f0-d821-487c-bce0-15759622f9fd" providerId="ADAL" clId="{A71D34B0-7967-4ED5-BB8E-2D84D5BBD870}" dt="2021-04-17T19:57:56.806" v="6658" actId="478"/>
          <ac:spMkLst>
            <pc:docMk/>
            <pc:sldMk cId="433833373" sldId="275"/>
            <ac:spMk id="13" creationId="{14C12C1A-588B-4FB7-A3F4-AEFF4D7700DE}"/>
          </ac:spMkLst>
        </pc:spChg>
        <pc:spChg chg="mod">
          <ac:chgData name="Ofir Yoffe" userId="267597f0-d821-487c-bce0-15759622f9fd" providerId="ADAL" clId="{A71D34B0-7967-4ED5-BB8E-2D84D5BBD870}" dt="2021-05-25T19:16:07.101" v="8721" actId="6549"/>
          <ac:spMkLst>
            <pc:docMk/>
            <pc:sldMk cId="433833373" sldId="275"/>
            <ac:spMk id="14" creationId="{5B637B51-5597-45BE-85EC-A63C0C9E1893}"/>
          </ac:spMkLst>
        </pc:spChg>
        <pc:picChg chg="add del mod">
          <ac:chgData name="Ofir Yoffe" userId="267597f0-d821-487c-bce0-15759622f9fd" providerId="ADAL" clId="{A71D34B0-7967-4ED5-BB8E-2D84D5BBD870}" dt="2021-04-16T05:09:51.319" v="2771"/>
          <ac:picMkLst>
            <pc:docMk/>
            <pc:sldMk cId="433833373" sldId="275"/>
            <ac:picMk id="6" creationId="{AB8EB343-5808-4EFA-A260-DEDA76F11E52}"/>
          </ac:picMkLst>
        </pc:picChg>
        <pc:picChg chg="add del mod">
          <ac:chgData name="Ofir Yoffe" userId="267597f0-d821-487c-bce0-15759622f9fd" providerId="ADAL" clId="{A71D34B0-7967-4ED5-BB8E-2D84D5BBD870}" dt="2021-04-17T20:02:51.207" v="6696" actId="478"/>
          <ac:picMkLst>
            <pc:docMk/>
            <pc:sldMk cId="433833373" sldId="275"/>
            <ac:picMk id="15" creationId="{76E56DC3-70CE-4957-8483-5B9CA5265AFB}"/>
          </ac:picMkLst>
        </pc:picChg>
        <pc:picChg chg="add del mod">
          <ac:chgData name="Ofir Yoffe" userId="267597f0-d821-487c-bce0-15759622f9fd" providerId="ADAL" clId="{A71D34B0-7967-4ED5-BB8E-2D84D5BBD870}" dt="2021-04-17T20:02:50.933" v="6695" actId="478"/>
          <ac:picMkLst>
            <pc:docMk/>
            <pc:sldMk cId="433833373" sldId="275"/>
            <ac:picMk id="17" creationId="{BE62A4F7-1FDD-4320-92E1-BD90017B203A}"/>
          </ac:picMkLst>
        </pc:picChg>
        <pc:picChg chg="add mod">
          <ac:chgData name="Ofir Yoffe" userId="267597f0-d821-487c-bce0-15759622f9fd" providerId="ADAL" clId="{A71D34B0-7967-4ED5-BB8E-2D84D5BBD870}" dt="2021-04-17T20:03:10.737" v="6702" actId="1076"/>
          <ac:picMkLst>
            <pc:docMk/>
            <pc:sldMk cId="433833373" sldId="275"/>
            <ac:picMk id="19" creationId="{B1B9D966-743E-4621-965E-93220DA7D811}"/>
          </ac:picMkLst>
        </pc:picChg>
        <pc:picChg chg="add del mod">
          <ac:chgData name="Ofir Yoffe" userId="267597f0-d821-487c-bce0-15759622f9fd" providerId="ADAL" clId="{A71D34B0-7967-4ED5-BB8E-2D84D5BBD870}" dt="2021-04-17T20:02:48.689" v="6691" actId="22"/>
          <ac:picMkLst>
            <pc:docMk/>
            <pc:sldMk cId="433833373" sldId="275"/>
            <ac:picMk id="21" creationId="{FD687841-8FE1-42CF-B45A-9E8354795B0D}"/>
          </ac:picMkLst>
        </pc:picChg>
        <pc:picChg chg="add mod">
          <ac:chgData name="Ofir Yoffe" userId="267597f0-d821-487c-bce0-15759622f9fd" providerId="ADAL" clId="{A71D34B0-7967-4ED5-BB8E-2D84D5BBD870}" dt="2021-04-17T20:03:12.796" v="6703" actId="1076"/>
          <ac:picMkLst>
            <pc:docMk/>
            <pc:sldMk cId="433833373" sldId="275"/>
            <ac:picMk id="23" creationId="{E3F57F6D-40A7-4AFB-B3D3-F24D9E2E3590}"/>
          </ac:picMkLst>
        </pc:picChg>
      </pc:sldChg>
      <pc:sldChg chg="addSp delSp modSp add mod modAnim chgLayout modNotesTx">
        <pc:chgData name="Ofir Yoffe" userId="267597f0-d821-487c-bce0-15759622f9fd" providerId="ADAL" clId="{A71D34B0-7967-4ED5-BB8E-2D84D5BBD870}" dt="2021-05-25T19:32:42.769" v="8901"/>
        <pc:sldMkLst>
          <pc:docMk/>
          <pc:sldMk cId="1593929573" sldId="276"/>
        </pc:sldMkLst>
        <pc:spChg chg="add mod ord">
          <ac:chgData name="Ofir Yoffe" userId="267597f0-d821-487c-bce0-15759622f9fd" providerId="ADAL" clId="{A71D34B0-7967-4ED5-BB8E-2D84D5BBD870}" dt="2021-04-16T07:21:59.087" v="4228" actId="20577"/>
          <ac:spMkLst>
            <pc:docMk/>
            <pc:sldMk cId="1593929573" sldId="276"/>
            <ac:spMk id="2" creationId="{BE4B5248-A069-4CAE-B676-7158325FABA1}"/>
          </ac:spMkLst>
        </pc:spChg>
        <pc:spChg chg="del">
          <ac:chgData name="Ofir Yoffe" userId="267597f0-d821-487c-bce0-15759622f9fd" providerId="ADAL" clId="{A71D34B0-7967-4ED5-BB8E-2D84D5BBD870}" dt="2021-04-16T05:09:55.045" v="2773" actId="478"/>
          <ac:spMkLst>
            <pc:docMk/>
            <pc:sldMk cId="1593929573" sldId="276"/>
            <ac:spMk id="4" creationId="{D4F19DAF-34BE-4DDB-A1C1-94E7444837AE}"/>
          </ac:spMkLst>
        </pc:spChg>
        <pc:spChg chg="mod ord">
          <ac:chgData name="Ofir Yoffe" userId="267597f0-d821-487c-bce0-15759622f9fd" providerId="ADAL" clId="{A71D34B0-7967-4ED5-BB8E-2D84D5BBD870}" dt="2021-04-16T09:05:53.602" v="4716" actId="6549"/>
          <ac:spMkLst>
            <pc:docMk/>
            <pc:sldMk cId="1593929573" sldId="276"/>
            <ac:spMk id="5" creationId="{F42E1EBB-38D9-417C-99B2-0FFE52DD51EC}"/>
          </ac:spMkLst>
        </pc:spChg>
        <pc:picChg chg="add mod">
          <ac:chgData name="Ofir Yoffe" userId="267597f0-d821-487c-bce0-15759622f9fd" providerId="ADAL" clId="{A71D34B0-7967-4ED5-BB8E-2D84D5BBD870}" dt="2021-05-25T19:31:51.262" v="8893" actId="1076"/>
          <ac:picMkLst>
            <pc:docMk/>
            <pc:sldMk cId="1593929573" sldId="276"/>
            <ac:picMk id="4" creationId="{7E6F0367-E2E1-47D8-B893-5C2A8DC02020}"/>
          </ac:picMkLst>
        </pc:picChg>
        <pc:picChg chg="add del mod">
          <ac:chgData name="Ofir Yoffe" userId="267597f0-d821-487c-bce0-15759622f9fd" providerId="ADAL" clId="{A71D34B0-7967-4ED5-BB8E-2D84D5BBD870}" dt="2021-04-16T07:21:44.566" v="4212" actId="478"/>
          <ac:picMkLst>
            <pc:docMk/>
            <pc:sldMk cId="1593929573" sldId="276"/>
            <ac:picMk id="6" creationId="{88971F97-464C-4353-B7E2-772A0DC753C8}"/>
          </ac:picMkLst>
        </pc:picChg>
        <pc:picChg chg="add mod">
          <ac:chgData name="Ofir Yoffe" userId="267597f0-d821-487c-bce0-15759622f9fd" providerId="ADAL" clId="{A71D34B0-7967-4ED5-BB8E-2D84D5BBD870}" dt="2021-04-16T07:22:16.894" v="4233" actId="1038"/>
          <ac:picMkLst>
            <pc:docMk/>
            <pc:sldMk cId="1593929573" sldId="276"/>
            <ac:picMk id="4098" creationId="{72603215-1C30-4BC8-BBF0-64E4EBF1EC11}"/>
          </ac:picMkLst>
        </pc:picChg>
      </pc:sldChg>
      <pc:sldChg chg="addSp delSp modSp new mod modClrScheme chgLayout">
        <pc:chgData name="Ofir Yoffe" userId="267597f0-d821-487c-bce0-15759622f9fd" providerId="ADAL" clId="{A71D34B0-7967-4ED5-BB8E-2D84D5BBD870}" dt="2021-05-25T19:19:53.885" v="8813" actId="1076"/>
        <pc:sldMkLst>
          <pc:docMk/>
          <pc:sldMk cId="1977151319" sldId="277"/>
        </pc:sldMkLst>
        <pc:spChg chg="del mod ord">
          <ac:chgData name="Ofir Yoffe" userId="267597f0-d821-487c-bce0-15759622f9fd" providerId="ADAL" clId="{A71D34B0-7967-4ED5-BB8E-2D84D5BBD870}" dt="2021-04-16T05:12:06.451" v="2844" actId="700"/>
          <ac:spMkLst>
            <pc:docMk/>
            <pc:sldMk cId="1977151319" sldId="277"/>
            <ac:spMk id="2" creationId="{56980401-55FE-4827-934E-088C80ADEA23}"/>
          </ac:spMkLst>
        </pc:spChg>
        <pc:spChg chg="add del mod ord">
          <ac:chgData name="Ofir Yoffe" userId="267597f0-d821-487c-bce0-15759622f9fd" providerId="ADAL" clId="{A71D34B0-7967-4ED5-BB8E-2D84D5BBD870}" dt="2021-05-17T08:35:19.404" v="8657" actId="478"/>
          <ac:spMkLst>
            <pc:docMk/>
            <pc:sldMk cId="1977151319" sldId="277"/>
            <ac:spMk id="2" creationId="{59205EA9-21E6-4270-A67A-E25E850A8636}"/>
          </ac:spMkLst>
        </pc:spChg>
        <pc:spChg chg="del mod ord">
          <ac:chgData name="Ofir Yoffe" userId="267597f0-d821-487c-bce0-15759622f9fd" providerId="ADAL" clId="{A71D34B0-7967-4ED5-BB8E-2D84D5BBD870}" dt="2021-04-16T05:12:06.451" v="2844" actId="700"/>
          <ac:spMkLst>
            <pc:docMk/>
            <pc:sldMk cId="1977151319" sldId="277"/>
            <ac:spMk id="3" creationId="{48690E7D-BDF7-447E-8F24-CE9F3C12DADF}"/>
          </ac:spMkLst>
        </pc:spChg>
        <pc:spChg chg="add mod ord">
          <ac:chgData name="Ofir Yoffe" userId="267597f0-d821-487c-bce0-15759622f9fd" providerId="ADAL" clId="{A71D34B0-7967-4ED5-BB8E-2D84D5BBD870}" dt="2021-05-25T19:19:36.740" v="8807" actId="1076"/>
          <ac:spMkLst>
            <pc:docMk/>
            <pc:sldMk cId="1977151319" sldId="277"/>
            <ac:spMk id="4" creationId="{C938E64F-6FED-42C4-BE7D-00E507E19CA3}"/>
          </ac:spMkLst>
        </pc:spChg>
        <pc:spChg chg="add del mod ord">
          <ac:chgData name="Ofir Yoffe" userId="267597f0-d821-487c-bce0-15759622f9fd" providerId="ADAL" clId="{A71D34B0-7967-4ED5-BB8E-2D84D5BBD870}" dt="2021-04-16T05:12:11.365" v="2846" actId="478"/>
          <ac:spMkLst>
            <pc:docMk/>
            <pc:sldMk cId="1977151319" sldId="277"/>
            <ac:spMk id="5" creationId="{4AB44581-64B9-4A5B-8ABA-E63FB5072723}"/>
          </ac:spMkLst>
        </pc:spChg>
        <pc:picChg chg="add mod">
          <ac:chgData name="Ofir Yoffe" userId="267597f0-d821-487c-bce0-15759622f9fd" providerId="ADAL" clId="{A71D34B0-7967-4ED5-BB8E-2D84D5BBD870}" dt="2021-05-25T19:19:53.885" v="8813" actId="1076"/>
          <ac:picMkLst>
            <pc:docMk/>
            <pc:sldMk cId="1977151319" sldId="277"/>
            <ac:picMk id="1026" creationId="{27CB479B-D114-42D2-90BF-34E5F306FF78}"/>
          </ac:picMkLst>
        </pc:picChg>
        <pc:picChg chg="add mod">
          <ac:chgData name="Ofir Yoffe" userId="267597f0-d821-487c-bce0-15759622f9fd" providerId="ADAL" clId="{A71D34B0-7967-4ED5-BB8E-2D84D5BBD870}" dt="2021-05-25T19:19:39.349" v="8808" actId="14100"/>
          <ac:picMkLst>
            <pc:docMk/>
            <pc:sldMk cId="1977151319" sldId="277"/>
            <ac:picMk id="1028" creationId="{19D4D1FC-83A6-45CD-AA4F-3EA963B30940}"/>
          </ac:picMkLst>
        </pc:picChg>
        <pc:picChg chg="add mod">
          <ac:chgData name="Ofir Yoffe" userId="267597f0-d821-487c-bce0-15759622f9fd" providerId="ADAL" clId="{A71D34B0-7967-4ED5-BB8E-2D84D5BBD870}" dt="2021-05-25T19:19:52.477" v="8812" actId="1076"/>
          <ac:picMkLst>
            <pc:docMk/>
            <pc:sldMk cId="1977151319" sldId="277"/>
            <ac:picMk id="1030" creationId="{EC2DDCAC-CDB9-48B4-B636-94075B77987A}"/>
          </ac:picMkLst>
        </pc:picChg>
      </pc:sldChg>
      <pc:sldChg chg="addSp delSp modSp new mod modClrScheme chgLayout">
        <pc:chgData name="Ofir Yoffe" userId="267597f0-d821-487c-bce0-15759622f9fd" providerId="ADAL" clId="{A71D34B0-7967-4ED5-BB8E-2D84D5BBD870}" dt="2021-04-16T06:59:00.770" v="3783" actId="20577"/>
        <pc:sldMkLst>
          <pc:docMk/>
          <pc:sldMk cId="319118254" sldId="278"/>
        </pc:sldMkLst>
        <pc:spChg chg="del mod ord">
          <ac:chgData name="Ofir Yoffe" userId="267597f0-d821-487c-bce0-15759622f9fd" providerId="ADAL" clId="{A71D34B0-7967-4ED5-BB8E-2D84D5BBD870}" dt="2021-04-16T05:12:17.633" v="2848" actId="700"/>
          <ac:spMkLst>
            <pc:docMk/>
            <pc:sldMk cId="319118254" sldId="278"/>
            <ac:spMk id="2" creationId="{B9C400F2-C267-4995-A70B-8C4324102032}"/>
          </ac:spMkLst>
        </pc:spChg>
        <pc:spChg chg="del mod ord">
          <ac:chgData name="Ofir Yoffe" userId="267597f0-d821-487c-bce0-15759622f9fd" providerId="ADAL" clId="{A71D34B0-7967-4ED5-BB8E-2D84D5BBD870}" dt="2021-04-16T05:12:17.633" v="2848" actId="700"/>
          <ac:spMkLst>
            <pc:docMk/>
            <pc:sldMk cId="319118254" sldId="278"/>
            <ac:spMk id="3" creationId="{2931FB9C-D376-4E12-BF2E-FBC9CAC5F4A3}"/>
          </ac:spMkLst>
        </pc:spChg>
        <pc:spChg chg="add mod ord">
          <ac:chgData name="Ofir Yoffe" userId="267597f0-d821-487c-bce0-15759622f9fd" providerId="ADAL" clId="{A71D34B0-7967-4ED5-BB8E-2D84D5BBD870}" dt="2021-04-16T06:59:00.770" v="3783" actId="20577"/>
          <ac:spMkLst>
            <pc:docMk/>
            <pc:sldMk cId="319118254" sldId="278"/>
            <ac:spMk id="4" creationId="{7A424445-5C25-47EB-B003-DF1AE1706588}"/>
          </ac:spMkLst>
        </pc:spChg>
        <pc:spChg chg="add del mod ord">
          <ac:chgData name="Ofir Yoffe" userId="267597f0-d821-487c-bce0-15759622f9fd" providerId="ADAL" clId="{A71D34B0-7967-4ED5-BB8E-2D84D5BBD870}" dt="2021-04-16T05:12:28.677" v="2880" actId="478"/>
          <ac:spMkLst>
            <pc:docMk/>
            <pc:sldMk cId="319118254" sldId="278"/>
            <ac:spMk id="5" creationId="{051F3176-EB25-4CD6-AF24-103B63D36C8A}"/>
          </ac:spMkLst>
        </pc:spChg>
      </pc:sldChg>
      <pc:sldChg chg="addSp delSp modSp add mod modAnim modNotesTx">
        <pc:chgData name="Ofir Yoffe" userId="267597f0-d821-487c-bce0-15759622f9fd" providerId="ADAL" clId="{A71D34B0-7967-4ED5-BB8E-2D84D5BBD870}" dt="2021-06-06T14:29:13.811" v="8992" actId="1076"/>
        <pc:sldMkLst>
          <pc:docMk/>
          <pc:sldMk cId="3833854176" sldId="279"/>
        </pc:sldMkLst>
        <pc:spChg chg="mod">
          <ac:chgData name="Ofir Yoffe" userId="267597f0-d821-487c-bce0-15759622f9fd" providerId="ADAL" clId="{A71D34B0-7967-4ED5-BB8E-2D84D5BBD870}" dt="2021-04-16T05:22:16.692" v="2985" actId="20577"/>
          <ac:spMkLst>
            <pc:docMk/>
            <pc:sldMk cId="3833854176" sldId="279"/>
            <ac:spMk id="2" creationId="{B913A800-58B4-4BFA-8E77-8EEB7E3B1D08}"/>
          </ac:spMkLst>
        </pc:spChg>
        <pc:spChg chg="mod">
          <ac:chgData name="Ofir Yoffe" userId="267597f0-d821-487c-bce0-15759622f9fd" providerId="ADAL" clId="{A71D34B0-7967-4ED5-BB8E-2D84D5BBD870}" dt="2021-04-30T15:45:52.965" v="7972" actId="6549"/>
          <ac:spMkLst>
            <pc:docMk/>
            <pc:sldMk cId="3833854176" sldId="279"/>
            <ac:spMk id="3" creationId="{000A8009-6844-4C51-9662-4B17552E84C7}"/>
          </ac:spMkLst>
        </pc:spChg>
        <pc:spChg chg="add del">
          <ac:chgData name="Ofir Yoffe" userId="267597f0-d821-487c-bce0-15759622f9fd" providerId="ADAL" clId="{A71D34B0-7967-4ED5-BB8E-2D84D5BBD870}" dt="2021-04-16T09:31:29.938" v="4837" actId="478"/>
          <ac:spMkLst>
            <pc:docMk/>
            <pc:sldMk cId="3833854176" sldId="279"/>
            <ac:spMk id="4" creationId="{758D7D90-5ACD-47D7-BB98-9A4E7AD2AE63}"/>
          </ac:spMkLst>
        </pc:spChg>
        <pc:spChg chg="add del">
          <ac:chgData name="Ofir Yoffe" userId="267597f0-d821-487c-bce0-15759622f9fd" providerId="ADAL" clId="{A71D34B0-7967-4ED5-BB8E-2D84D5BBD870}" dt="2021-04-16T09:31:35.108" v="4839"/>
          <ac:spMkLst>
            <pc:docMk/>
            <pc:sldMk cId="3833854176" sldId="279"/>
            <ac:spMk id="5" creationId="{3F4179AD-8301-4CB3-A401-CD050FBCB903}"/>
          </ac:spMkLst>
        </pc:spChg>
        <pc:picChg chg="add mod ord">
          <ac:chgData name="Ofir Yoffe" userId="267597f0-d821-487c-bce0-15759622f9fd" providerId="ADAL" clId="{A71D34B0-7967-4ED5-BB8E-2D84D5BBD870}" dt="2021-06-06T14:29:13.811" v="8992" actId="1076"/>
          <ac:picMkLst>
            <pc:docMk/>
            <pc:sldMk cId="3833854176" sldId="279"/>
            <ac:picMk id="7" creationId="{0C9EBD9F-5015-41AA-B810-354A9B6775A8}"/>
          </ac:picMkLst>
        </pc:picChg>
        <pc:picChg chg="add mod">
          <ac:chgData name="Ofir Yoffe" userId="267597f0-d821-487c-bce0-15759622f9fd" providerId="ADAL" clId="{A71D34B0-7967-4ED5-BB8E-2D84D5BBD870}" dt="2021-04-16T19:03:00.246" v="6397" actId="167"/>
          <ac:picMkLst>
            <pc:docMk/>
            <pc:sldMk cId="3833854176" sldId="279"/>
            <ac:picMk id="3074" creationId="{332675C3-DEBE-4629-AEBC-8D7782265341}"/>
          </ac:picMkLst>
        </pc:picChg>
        <pc:picChg chg="add mod">
          <ac:chgData name="Ofir Yoffe" userId="267597f0-d821-487c-bce0-15759622f9fd" providerId="ADAL" clId="{A71D34B0-7967-4ED5-BB8E-2D84D5BBD870}" dt="2021-04-16T19:03:05.667" v="6401" actId="1076"/>
          <ac:picMkLst>
            <pc:docMk/>
            <pc:sldMk cId="3833854176" sldId="279"/>
            <ac:picMk id="3076" creationId="{230BD6A4-1B69-411A-8DF6-D6D2010C4A7B}"/>
          </ac:picMkLst>
        </pc:picChg>
        <pc:picChg chg="add mod">
          <ac:chgData name="Ofir Yoffe" userId="267597f0-d821-487c-bce0-15759622f9fd" providerId="ADAL" clId="{A71D34B0-7967-4ED5-BB8E-2D84D5BBD870}" dt="2021-06-06T14:29:08.110" v="8990" actId="1076"/>
          <ac:picMkLst>
            <pc:docMk/>
            <pc:sldMk cId="3833854176" sldId="279"/>
            <ac:picMk id="3078" creationId="{9BD7F34E-6D8C-472E-8425-C055144403C5}"/>
          </ac:picMkLst>
        </pc:picChg>
        <pc:picChg chg="add mod">
          <ac:chgData name="Ofir Yoffe" userId="267597f0-d821-487c-bce0-15759622f9fd" providerId="ADAL" clId="{A71D34B0-7967-4ED5-BB8E-2D84D5BBD870}" dt="2021-04-16T19:03:09.106" v="6402" actId="1076"/>
          <ac:picMkLst>
            <pc:docMk/>
            <pc:sldMk cId="3833854176" sldId="279"/>
            <ac:picMk id="3084" creationId="{F7593CD6-37AE-4824-A2FC-B8910398C971}"/>
          </ac:picMkLst>
        </pc:picChg>
      </pc:sldChg>
      <pc:sldChg chg="modSp new del mod">
        <pc:chgData name="Ofir Yoffe" userId="267597f0-d821-487c-bce0-15759622f9fd" providerId="ADAL" clId="{A71D34B0-7967-4ED5-BB8E-2D84D5BBD870}" dt="2021-04-16T19:11:39.440" v="6426" actId="47"/>
        <pc:sldMkLst>
          <pc:docMk/>
          <pc:sldMk cId="1050533000" sldId="280"/>
        </pc:sldMkLst>
        <pc:spChg chg="mod">
          <ac:chgData name="Ofir Yoffe" userId="267597f0-d821-487c-bce0-15759622f9fd" providerId="ADAL" clId="{A71D34B0-7967-4ED5-BB8E-2D84D5BBD870}" dt="2021-04-16T05:47:11.932" v="3289" actId="20577"/>
          <ac:spMkLst>
            <pc:docMk/>
            <pc:sldMk cId="1050533000" sldId="280"/>
            <ac:spMk id="2" creationId="{859F5324-C83F-4BE8-94B2-60549817CC1C}"/>
          </ac:spMkLst>
        </pc:spChg>
        <pc:spChg chg="mod">
          <ac:chgData name="Ofir Yoffe" userId="267597f0-d821-487c-bce0-15759622f9fd" providerId="ADAL" clId="{A71D34B0-7967-4ED5-BB8E-2D84D5BBD870}" dt="2021-04-16T06:08:58.931" v="3729" actId="20577"/>
          <ac:spMkLst>
            <pc:docMk/>
            <pc:sldMk cId="1050533000" sldId="280"/>
            <ac:spMk id="3" creationId="{204FC2D1-6055-4093-B399-140DF7CB5B1C}"/>
          </ac:spMkLst>
        </pc:spChg>
      </pc:sldChg>
      <pc:sldChg chg="addSp delSp modSp new mod modAnim modNotesTx">
        <pc:chgData name="Ofir Yoffe" userId="267597f0-d821-487c-bce0-15759622f9fd" providerId="ADAL" clId="{A71D34B0-7967-4ED5-BB8E-2D84D5BBD870}" dt="2021-06-08T18:37:19.847" v="9234" actId="20577"/>
        <pc:sldMkLst>
          <pc:docMk/>
          <pc:sldMk cId="2740991084" sldId="281"/>
        </pc:sldMkLst>
        <pc:spChg chg="mod">
          <ac:chgData name="Ofir Yoffe" userId="267597f0-d821-487c-bce0-15759622f9fd" providerId="ADAL" clId="{A71D34B0-7967-4ED5-BB8E-2D84D5BBD870}" dt="2021-04-16T06:05:19.458" v="3682" actId="20577"/>
          <ac:spMkLst>
            <pc:docMk/>
            <pc:sldMk cId="2740991084" sldId="281"/>
            <ac:spMk id="2" creationId="{5E8FEB5F-9043-4A8F-851F-799D3CC103C2}"/>
          </ac:spMkLst>
        </pc:spChg>
        <pc:spChg chg="mod">
          <ac:chgData name="Ofir Yoffe" userId="267597f0-d821-487c-bce0-15759622f9fd" providerId="ADAL" clId="{A71D34B0-7967-4ED5-BB8E-2D84D5BBD870}" dt="2021-04-16T08:44:08.140" v="4476" actId="20577"/>
          <ac:spMkLst>
            <pc:docMk/>
            <pc:sldMk cId="2740991084" sldId="281"/>
            <ac:spMk id="3" creationId="{94397DAE-2B53-4799-A618-FE8504988A69}"/>
          </ac:spMkLst>
        </pc:spChg>
        <pc:spChg chg="add del mod">
          <ac:chgData name="Ofir Yoffe" userId="267597f0-d821-487c-bce0-15759622f9fd" providerId="ADAL" clId="{A71D34B0-7967-4ED5-BB8E-2D84D5BBD870}" dt="2021-04-16T09:39:05.090" v="5029" actId="478"/>
          <ac:spMkLst>
            <pc:docMk/>
            <pc:sldMk cId="2740991084" sldId="281"/>
            <ac:spMk id="4" creationId="{E6BD48A6-EDA5-4168-84EE-AF4FD8011710}"/>
          </ac:spMkLst>
        </pc:spChg>
        <pc:spChg chg="add del mod">
          <ac:chgData name="Ofir Yoffe" userId="267597f0-d821-487c-bce0-15759622f9fd" providerId="ADAL" clId="{A71D34B0-7967-4ED5-BB8E-2D84D5BBD870}" dt="2021-04-17T19:59:56.950" v="6673" actId="478"/>
          <ac:spMkLst>
            <pc:docMk/>
            <pc:sldMk cId="2740991084" sldId="281"/>
            <ac:spMk id="5" creationId="{47D8D173-386D-4879-B0DF-ADA8D4B9225F}"/>
          </ac:spMkLst>
        </pc:spChg>
        <pc:spChg chg="mod">
          <ac:chgData name="Ofir Yoffe" userId="267597f0-d821-487c-bce0-15759622f9fd" providerId="ADAL" clId="{A71D34B0-7967-4ED5-BB8E-2D84D5BBD870}" dt="2021-05-25T19:12:05.289" v="8677" actId="20577"/>
          <ac:spMkLst>
            <pc:docMk/>
            <pc:sldMk cId="2740991084" sldId="281"/>
            <ac:spMk id="10" creationId="{F7252CAD-9731-4EB5-BD26-22F58093C7DB}"/>
          </ac:spMkLst>
        </pc:spChg>
        <pc:picChg chg="add del">
          <ac:chgData name="Ofir Yoffe" userId="267597f0-d821-487c-bce0-15759622f9fd" providerId="ADAL" clId="{A71D34B0-7967-4ED5-BB8E-2D84D5BBD870}" dt="2021-04-17T19:59:46.803" v="6666" actId="22"/>
          <ac:picMkLst>
            <pc:docMk/>
            <pc:sldMk cId="2740991084" sldId="281"/>
            <ac:picMk id="6" creationId="{AFA10661-D9CB-4424-BC83-E6A9D700D76A}"/>
          </ac:picMkLst>
        </pc:picChg>
        <pc:picChg chg="add mod">
          <ac:chgData name="Ofir Yoffe" userId="267597f0-d821-487c-bce0-15759622f9fd" providerId="ADAL" clId="{A71D34B0-7967-4ED5-BB8E-2D84D5BBD870}" dt="2021-04-17T19:59:55.376" v="6672" actId="1076"/>
          <ac:picMkLst>
            <pc:docMk/>
            <pc:sldMk cId="2740991084" sldId="281"/>
            <ac:picMk id="8" creationId="{015EDEC6-571E-4BF0-95B7-72AEA840FEB9}"/>
          </ac:picMkLst>
        </pc:picChg>
        <pc:picChg chg="add mod">
          <ac:chgData name="Ofir Yoffe" userId="267597f0-d821-487c-bce0-15759622f9fd" providerId="ADAL" clId="{A71D34B0-7967-4ED5-BB8E-2D84D5BBD870}" dt="2021-04-16T08:46:06.931" v="4478" actId="1076"/>
          <ac:picMkLst>
            <pc:docMk/>
            <pc:sldMk cId="2740991084" sldId="281"/>
            <ac:picMk id="6146" creationId="{0E146495-BD9D-4EFA-901F-18C17C5936BF}"/>
          </ac:picMkLst>
        </pc:picChg>
        <pc:picChg chg="add mod">
          <ac:chgData name="Ofir Yoffe" userId="267597f0-d821-487c-bce0-15759622f9fd" providerId="ADAL" clId="{A71D34B0-7967-4ED5-BB8E-2D84D5BBD870}" dt="2021-04-16T08:46:06.931" v="4478" actId="1076"/>
          <ac:picMkLst>
            <pc:docMk/>
            <pc:sldMk cId="2740991084" sldId="281"/>
            <ac:picMk id="6148" creationId="{6526AB58-EB99-4B46-B4B9-A8AC3122AE2C}"/>
          </ac:picMkLst>
        </pc:picChg>
        <pc:picChg chg="add mod">
          <ac:chgData name="Ofir Yoffe" userId="267597f0-d821-487c-bce0-15759622f9fd" providerId="ADAL" clId="{A71D34B0-7967-4ED5-BB8E-2D84D5BBD870}" dt="2021-04-16T08:46:12.286" v="4480" actId="1076"/>
          <ac:picMkLst>
            <pc:docMk/>
            <pc:sldMk cId="2740991084" sldId="281"/>
            <ac:picMk id="6150" creationId="{676A1CBA-13A6-4FD5-B0F7-8997ECC73C2E}"/>
          </ac:picMkLst>
        </pc:picChg>
      </pc:sldChg>
      <pc:sldChg chg="addSp delSp modSp new mod delAnim modAnim modNotesTx">
        <pc:chgData name="Ofir Yoffe" userId="267597f0-d821-487c-bce0-15759622f9fd" providerId="ADAL" clId="{A71D34B0-7967-4ED5-BB8E-2D84D5BBD870}" dt="2021-06-08T18:34:08.190" v="9216" actId="20577"/>
        <pc:sldMkLst>
          <pc:docMk/>
          <pc:sldMk cId="3245309252" sldId="282"/>
        </pc:sldMkLst>
        <pc:spChg chg="mod">
          <ac:chgData name="Ofir Yoffe" userId="267597f0-d821-487c-bce0-15759622f9fd" providerId="ADAL" clId="{A71D34B0-7967-4ED5-BB8E-2D84D5BBD870}" dt="2021-04-16T19:01:25.501" v="6390" actId="20577"/>
          <ac:spMkLst>
            <pc:docMk/>
            <pc:sldMk cId="3245309252" sldId="282"/>
            <ac:spMk id="2" creationId="{846F6F7F-9872-47CF-8DD2-0F3B6245F679}"/>
          </ac:spMkLst>
        </pc:spChg>
        <pc:spChg chg="mod">
          <ac:chgData name="Ofir Yoffe" userId="267597f0-d821-487c-bce0-15759622f9fd" providerId="ADAL" clId="{A71D34B0-7967-4ED5-BB8E-2D84D5BBD870}" dt="2021-04-16T18:45:57.566" v="5616" actId="20577"/>
          <ac:spMkLst>
            <pc:docMk/>
            <pc:sldMk cId="3245309252" sldId="282"/>
            <ac:spMk id="3" creationId="{60E2FB89-EA67-4E3F-BA79-35AC35F0BDE7}"/>
          </ac:spMkLst>
        </pc:spChg>
        <pc:picChg chg="add del mod">
          <ac:chgData name="Ofir Yoffe" userId="267597f0-d821-487c-bce0-15759622f9fd" providerId="ADAL" clId="{A71D34B0-7967-4ED5-BB8E-2D84D5BBD870}" dt="2021-05-01T06:17:29.695" v="8583" actId="478"/>
          <ac:picMkLst>
            <pc:docMk/>
            <pc:sldMk cId="3245309252" sldId="282"/>
            <ac:picMk id="5" creationId="{266E3190-A73A-4E2E-BA0D-307E362C8741}"/>
          </ac:picMkLst>
        </pc:picChg>
        <pc:picChg chg="add del mod">
          <ac:chgData name="Ofir Yoffe" userId="267597f0-d821-487c-bce0-15759622f9fd" providerId="ADAL" clId="{A71D34B0-7967-4ED5-BB8E-2D84D5BBD870}" dt="2021-05-01T06:19:24.409" v="8592" actId="478"/>
          <ac:picMkLst>
            <pc:docMk/>
            <pc:sldMk cId="3245309252" sldId="282"/>
            <ac:picMk id="7" creationId="{A6001E12-71A8-45E1-864C-74430DC5A449}"/>
          </ac:picMkLst>
        </pc:picChg>
        <pc:picChg chg="add mod">
          <ac:chgData name="Ofir Yoffe" userId="267597f0-d821-487c-bce0-15759622f9fd" providerId="ADAL" clId="{A71D34B0-7967-4ED5-BB8E-2D84D5BBD870}" dt="2021-05-01T06:19:34.729" v="8598" actId="14100"/>
          <ac:picMkLst>
            <pc:docMk/>
            <pc:sldMk cId="3245309252" sldId="282"/>
            <ac:picMk id="9" creationId="{7C8BAD88-20C4-47BA-A23E-401094E2FC94}"/>
          </ac:picMkLst>
        </pc:picChg>
        <pc:picChg chg="add del mod">
          <ac:chgData name="Ofir Yoffe" userId="267597f0-d821-487c-bce0-15759622f9fd" providerId="ADAL" clId="{A71D34B0-7967-4ED5-BB8E-2D84D5BBD870}" dt="2021-05-01T06:17:30.023" v="8584" actId="478"/>
          <ac:picMkLst>
            <pc:docMk/>
            <pc:sldMk cId="3245309252" sldId="282"/>
            <ac:picMk id="2050" creationId="{E67A94E2-C5FC-4B46-BA30-B072101C9434}"/>
          </ac:picMkLst>
        </pc:picChg>
      </pc:sldChg>
      <pc:sldChg chg="addSp delSp modSp new mod delAnim modAnim modNotesTx">
        <pc:chgData name="Ofir Yoffe" userId="267597f0-d821-487c-bce0-15759622f9fd" providerId="ADAL" clId="{A71D34B0-7967-4ED5-BB8E-2D84D5BBD870}" dt="2021-06-08T18:34:35.413" v="9218" actId="113"/>
        <pc:sldMkLst>
          <pc:docMk/>
          <pc:sldMk cId="3272282643" sldId="283"/>
        </pc:sldMkLst>
        <pc:spChg chg="mod">
          <ac:chgData name="Ofir Yoffe" userId="267597f0-d821-487c-bce0-15759622f9fd" providerId="ADAL" clId="{A71D34B0-7967-4ED5-BB8E-2D84D5BBD870}" dt="2021-05-01T06:21:25.380" v="8630" actId="20577"/>
          <ac:spMkLst>
            <pc:docMk/>
            <pc:sldMk cId="3272282643" sldId="283"/>
            <ac:spMk id="2" creationId="{F7B9A2BF-748F-4C5E-8B95-46468415B7E2}"/>
          </ac:spMkLst>
        </pc:spChg>
        <pc:spChg chg="mod ord">
          <ac:chgData name="Ofir Yoffe" userId="267597f0-d821-487c-bce0-15759622f9fd" providerId="ADAL" clId="{A71D34B0-7967-4ED5-BB8E-2D84D5BBD870}" dt="2021-05-25T19:19:02.052" v="8806" actId="20577"/>
          <ac:spMkLst>
            <pc:docMk/>
            <pc:sldMk cId="3272282643" sldId="283"/>
            <ac:spMk id="3" creationId="{C0D2913F-1C00-4306-A532-A9C911DB5465}"/>
          </ac:spMkLst>
        </pc:spChg>
        <pc:spChg chg="add mod ord">
          <ac:chgData name="Ofir Yoffe" userId="267597f0-d821-487c-bce0-15759622f9fd" providerId="ADAL" clId="{A71D34B0-7967-4ED5-BB8E-2D84D5BBD870}" dt="2021-04-30T13:56:46.377" v="7215" actId="167"/>
          <ac:spMkLst>
            <pc:docMk/>
            <pc:sldMk cId="3272282643" sldId="283"/>
            <ac:spMk id="4" creationId="{600706D6-0315-49AB-9FD1-7AB5BF667305}"/>
          </ac:spMkLst>
        </pc:spChg>
        <pc:spChg chg="add mod">
          <ac:chgData name="Ofir Yoffe" userId="267597f0-d821-487c-bce0-15759622f9fd" providerId="ADAL" clId="{A71D34B0-7967-4ED5-BB8E-2D84D5BBD870}" dt="2021-04-30T13:58:30.849" v="7236" actId="164"/>
          <ac:spMkLst>
            <pc:docMk/>
            <pc:sldMk cId="3272282643" sldId="283"/>
            <ac:spMk id="5" creationId="{BD799144-8234-4017-948E-BA81EEFE697E}"/>
          </ac:spMkLst>
        </pc:spChg>
        <pc:spChg chg="add mod ord">
          <ac:chgData name="Ofir Yoffe" userId="267597f0-d821-487c-bce0-15759622f9fd" providerId="ADAL" clId="{A71D34B0-7967-4ED5-BB8E-2D84D5BBD870}" dt="2021-04-30T13:50:05.777" v="7164" actId="167"/>
          <ac:spMkLst>
            <pc:docMk/>
            <pc:sldMk cId="3272282643" sldId="283"/>
            <ac:spMk id="6" creationId="{02E3078D-D9F6-4033-BC9C-75A482E6B353}"/>
          </ac:spMkLst>
        </pc:spChg>
        <pc:spChg chg="add del mod">
          <ac:chgData name="Ofir Yoffe" userId="267597f0-d821-487c-bce0-15759622f9fd" providerId="ADAL" clId="{A71D34B0-7967-4ED5-BB8E-2D84D5BBD870}" dt="2021-04-30T13:49:32.895" v="7152" actId="478"/>
          <ac:spMkLst>
            <pc:docMk/>
            <pc:sldMk cId="3272282643" sldId="283"/>
            <ac:spMk id="7" creationId="{E86D4B91-FD2E-40EF-980A-22E17C3A102D}"/>
          </ac:spMkLst>
        </pc:spChg>
        <pc:spChg chg="add mod ord">
          <ac:chgData name="Ofir Yoffe" userId="267597f0-d821-487c-bce0-15759622f9fd" providerId="ADAL" clId="{A71D34B0-7967-4ED5-BB8E-2D84D5BBD870}" dt="2021-04-30T13:50:15.717" v="7166" actId="167"/>
          <ac:spMkLst>
            <pc:docMk/>
            <pc:sldMk cId="3272282643" sldId="283"/>
            <ac:spMk id="8" creationId="{2CF2A397-B352-4084-B548-0D3D5168016D}"/>
          </ac:spMkLst>
        </pc:spChg>
        <pc:spChg chg="add mod">
          <ac:chgData name="Ofir Yoffe" userId="267597f0-d821-487c-bce0-15759622f9fd" providerId="ADAL" clId="{A71D34B0-7967-4ED5-BB8E-2D84D5BBD870}" dt="2021-04-30T13:49:39.006" v="7156" actId="20577"/>
          <ac:spMkLst>
            <pc:docMk/>
            <pc:sldMk cId="3272282643" sldId="283"/>
            <ac:spMk id="9" creationId="{E90F2A42-0277-4781-A547-6456C9BD7DF9}"/>
          </ac:spMkLst>
        </pc:spChg>
        <pc:spChg chg="add del mod">
          <ac:chgData name="Ofir Yoffe" userId="267597f0-d821-487c-bce0-15759622f9fd" providerId="ADAL" clId="{A71D34B0-7967-4ED5-BB8E-2D84D5BBD870}" dt="2021-04-30T13:56:06.060" v="7206" actId="478"/>
          <ac:spMkLst>
            <pc:docMk/>
            <pc:sldMk cId="3272282643" sldId="283"/>
            <ac:spMk id="10" creationId="{003571EE-D5D2-40D9-8868-1AD0ED6B48C2}"/>
          </ac:spMkLst>
        </pc:spChg>
        <pc:spChg chg="add mod ord">
          <ac:chgData name="Ofir Yoffe" userId="267597f0-d821-487c-bce0-15759622f9fd" providerId="ADAL" clId="{A71D34B0-7967-4ED5-BB8E-2D84D5BBD870}" dt="2021-04-30T13:56:50.467" v="7217" actId="167"/>
          <ac:spMkLst>
            <pc:docMk/>
            <pc:sldMk cId="3272282643" sldId="283"/>
            <ac:spMk id="11" creationId="{1B7A49B6-C8C9-4386-B222-A214A1B9FA40}"/>
          </ac:spMkLst>
        </pc:spChg>
        <pc:spChg chg="add mod">
          <ac:chgData name="Ofir Yoffe" userId="267597f0-d821-487c-bce0-15759622f9fd" providerId="ADAL" clId="{A71D34B0-7967-4ED5-BB8E-2D84D5BBD870}" dt="2021-04-30T13:58:30.849" v="7236" actId="164"/>
          <ac:spMkLst>
            <pc:docMk/>
            <pc:sldMk cId="3272282643" sldId="283"/>
            <ac:spMk id="12" creationId="{C127020F-ECB7-4EBC-94D1-9A6673399A26}"/>
          </ac:spMkLst>
        </pc:spChg>
        <pc:grpChg chg="add mod ord">
          <ac:chgData name="Ofir Yoffe" userId="267597f0-d821-487c-bce0-15759622f9fd" providerId="ADAL" clId="{A71D34B0-7967-4ED5-BB8E-2D84D5BBD870}" dt="2021-04-30T13:59:12.939" v="7270" actId="167"/>
          <ac:grpSpMkLst>
            <pc:docMk/>
            <pc:sldMk cId="3272282643" sldId="283"/>
            <ac:grpSpMk id="13" creationId="{45C644A6-778D-4231-A441-FDFA06B9D964}"/>
          </ac:grpSpMkLst>
        </pc:grpChg>
      </pc:sldChg>
      <pc:sldChg chg="modSp add mod modAnim modNotesTx">
        <pc:chgData name="Ofir Yoffe" userId="267597f0-d821-487c-bce0-15759622f9fd" providerId="ADAL" clId="{A71D34B0-7967-4ED5-BB8E-2D84D5BBD870}" dt="2021-06-08T18:35:11.650" v="9221" actId="113"/>
        <pc:sldMkLst>
          <pc:docMk/>
          <pc:sldMk cId="2184385029" sldId="284"/>
        </pc:sldMkLst>
        <pc:spChg chg="mod">
          <ac:chgData name="Ofir Yoffe" userId="267597f0-d821-487c-bce0-15759622f9fd" providerId="ADAL" clId="{A71D34B0-7967-4ED5-BB8E-2D84D5BBD870}" dt="2021-05-01T06:21:28.126" v="8631"/>
          <ac:spMkLst>
            <pc:docMk/>
            <pc:sldMk cId="2184385029" sldId="284"/>
            <ac:spMk id="2" creationId="{F7B9A2BF-748F-4C5E-8B95-46468415B7E2}"/>
          </ac:spMkLst>
        </pc:spChg>
        <pc:spChg chg="mod">
          <ac:chgData name="Ofir Yoffe" userId="267597f0-d821-487c-bce0-15759622f9fd" providerId="ADAL" clId="{A71D34B0-7967-4ED5-BB8E-2D84D5BBD870}" dt="2021-05-01T06:22:19.297" v="8634" actId="20577"/>
          <ac:spMkLst>
            <pc:docMk/>
            <pc:sldMk cId="2184385029" sldId="284"/>
            <ac:spMk id="3" creationId="{C0D2913F-1C00-4306-A532-A9C911DB5465}"/>
          </ac:spMkLst>
        </pc:spChg>
      </pc:sldChg>
      <pc:sldChg chg="modSp new mod modAnim modShow addCm delCm modNotesTx">
        <pc:chgData name="Ofir Yoffe" userId="267597f0-d821-487c-bce0-15759622f9fd" providerId="ADAL" clId="{A71D34B0-7967-4ED5-BB8E-2D84D5BBD870}" dt="2021-06-08T18:36:06.486" v="9230" actId="113"/>
        <pc:sldMkLst>
          <pc:docMk/>
          <pc:sldMk cId="2919089953" sldId="285"/>
        </pc:sldMkLst>
        <pc:spChg chg="mod">
          <ac:chgData name="Ofir Yoffe" userId="267597f0-d821-487c-bce0-15759622f9fd" providerId="ADAL" clId="{A71D34B0-7967-4ED5-BB8E-2D84D5BBD870}" dt="2021-04-30T15:32:16.251" v="7566" actId="20577"/>
          <ac:spMkLst>
            <pc:docMk/>
            <pc:sldMk cId="2919089953" sldId="285"/>
            <ac:spMk id="2" creationId="{325EF023-AA60-4B7A-8D03-3C2C9937A8F8}"/>
          </ac:spMkLst>
        </pc:spChg>
        <pc:spChg chg="mod">
          <ac:chgData name="Ofir Yoffe" userId="267597f0-d821-487c-bce0-15759622f9fd" providerId="ADAL" clId="{A71D34B0-7967-4ED5-BB8E-2D84D5BBD870}" dt="2021-05-25T19:23:27.244" v="8890" actId="6549"/>
          <ac:spMkLst>
            <pc:docMk/>
            <pc:sldMk cId="2919089953" sldId="285"/>
            <ac:spMk id="3" creationId="{1746A8EF-B7D2-43E9-83FB-F505D94F56EB}"/>
          </ac:spMkLst>
        </pc:spChg>
        <pc:spChg chg="mod">
          <ac:chgData name="Ofir Yoffe" userId="267597f0-d821-487c-bce0-15759622f9fd" providerId="ADAL" clId="{A71D34B0-7967-4ED5-BB8E-2D84D5BBD870}" dt="2021-06-06T13:07:59.164" v="8937" actId="207"/>
          <ac:spMkLst>
            <pc:docMk/>
            <pc:sldMk cId="2919089953" sldId="285"/>
            <ac:spMk id="5" creationId="{9DF17329-B9BF-45E6-9B0F-ABD4A0BFB846}"/>
          </ac:spMkLst>
        </pc:spChg>
        <pc:spChg chg="ord">
          <ac:chgData name="Ofir Yoffe" userId="267597f0-d821-487c-bce0-15759622f9fd" providerId="ADAL" clId="{A71D34B0-7967-4ED5-BB8E-2D84D5BBD870}" dt="2021-06-06T13:07:49.726" v="8935" actId="167"/>
          <ac:spMkLst>
            <pc:docMk/>
            <pc:sldMk cId="2919089953" sldId="285"/>
            <ac:spMk id="10" creationId="{E0D91D07-FD28-48C9-AED0-18BE1315726F}"/>
          </ac:spMkLst>
        </pc:spChg>
        <pc:spChg chg="ord">
          <ac:chgData name="Ofir Yoffe" userId="267597f0-d821-487c-bce0-15759622f9fd" providerId="ADAL" clId="{A71D34B0-7967-4ED5-BB8E-2D84D5BBD870}" dt="2021-06-06T13:07:49.726" v="8935" actId="167"/>
          <ac:spMkLst>
            <pc:docMk/>
            <pc:sldMk cId="2919089953" sldId="285"/>
            <ac:spMk id="11" creationId="{6BBE835C-3012-4D97-86E6-6B75E16E7CDC}"/>
          </ac:spMkLst>
        </pc:spChg>
        <pc:grpChg chg="ord">
          <ac:chgData name="Ofir Yoffe" userId="267597f0-d821-487c-bce0-15759622f9fd" providerId="ADAL" clId="{A71D34B0-7967-4ED5-BB8E-2D84D5BBD870}" dt="2021-06-06T13:07:51.176" v="8936" actId="167"/>
          <ac:grpSpMkLst>
            <pc:docMk/>
            <pc:sldMk cId="2919089953" sldId="285"/>
            <ac:grpSpMk id="4" creationId="{6F73F7C9-F3E3-478E-8F74-E038DEEDA023}"/>
          </ac:grpSpMkLst>
        </pc:grpChg>
      </pc:sldChg>
      <pc:sldChg chg="addSp delSp modSp new del mod">
        <pc:chgData name="Ofir Yoffe" userId="267597f0-d821-487c-bce0-15759622f9fd" providerId="ADAL" clId="{A71D34B0-7967-4ED5-BB8E-2D84D5BBD870}" dt="2021-05-01T05:12:55.196" v="8107" actId="47"/>
        <pc:sldMkLst>
          <pc:docMk/>
          <pc:sldMk cId="979556899" sldId="286"/>
        </pc:sldMkLst>
        <pc:spChg chg="mod">
          <ac:chgData name="Ofir Yoffe" userId="267597f0-d821-487c-bce0-15759622f9fd" providerId="ADAL" clId="{A71D34B0-7967-4ED5-BB8E-2D84D5BBD870}" dt="2021-05-01T05:11:50.787" v="8084" actId="20577"/>
          <ac:spMkLst>
            <pc:docMk/>
            <pc:sldMk cId="979556899" sldId="286"/>
            <ac:spMk id="2" creationId="{E0C5146A-6B2D-469F-BD1C-5E1F4BF05947}"/>
          </ac:spMkLst>
        </pc:spChg>
        <pc:picChg chg="add del mod">
          <ac:chgData name="Ofir Yoffe" userId="267597f0-d821-487c-bce0-15759622f9fd" providerId="ADAL" clId="{A71D34B0-7967-4ED5-BB8E-2D84D5BBD870}" dt="2021-05-01T05:12:50.710" v="8105" actId="21"/>
          <ac:picMkLst>
            <pc:docMk/>
            <pc:sldMk cId="979556899" sldId="286"/>
            <ac:picMk id="4" creationId="{5966AE84-E86A-4885-84E6-79126FF7913B}"/>
          </ac:picMkLst>
        </pc:picChg>
      </pc:sldChg>
      <pc:sldChg chg="addSp delSp modSp new mod modAnim modNotesTx">
        <pc:chgData name="Ofir Yoffe" userId="267597f0-d821-487c-bce0-15759622f9fd" providerId="ADAL" clId="{A71D34B0-7967-4ED5-BB8E-2D84D5BBD870}" dt="2021-06-08T18:35:28.435" v="9223" actId="113"/>
        <pc:sldMkLst>
          <pc:docMk/>
          <pc:sldMk cId="2956986837" sldId="287"/>
        </pc:sldMkLst>
        <pc:spChg chg="mod">
          <ac:chgData name="Ofir Yoffe" userId="267597f0-d821-487c-bce0-15759622f9fd" providerId="ADAL" clId="{A71D34B0-7967-4ED5-BB8E-2D84D5BBD870}" dt="2021-05-01T06:21:32.046" v="8632"/>
          <ac:spMkLst>
            <pc:docMk/>
            <pc:sldMk cId="2956986837" sldId="287"/>
            <ac:spMk id="2" creationId="{B53010F2-A1B4-4AB4-969B-E62FB4054B15}"/>
          </ac:spMkLst>
        </pc:spChg>
        <pc:spChg chg="mod">
          <ac:chgData name="Ofir Yoffe" userId="267597f0-d821-487c-bce0-15759622f9fd" providerId="ADAL" clId="{A71D34B0-7967-4ED5-BB8E-2D84D5BBD870}" dt="2021-05-01T05:12:46.785" v="8104" actId="20577"/>
          <ac:spMkLst>
            <pc:docMk/>
            <pc:sldMk cId="2956986837" sldId="287"/>
            <ac:spMk id="3" creationId="{21207B9C-BEE9-400F-A285-76A14A643807}"/>
          </ac:spMkLst>
        </pc:spChg>
        <pc:picChg chg="add mod">
          <ac:chgData name="Ofir Yoffe" userId="267597f0-d821-487c-bce0-15759622f9fd" providerId="ADAL" clId="{A71D34B0-7967-4ED5-BB8E-2D84D5BBD870}" dt="2021-05-01T05:08:10.398" v="8048" actId="1076"/>
          <ac:picMkLst>
            <pc:docMk/>
            <pc:sldMk cId="2956986837" sldId="287"/>
            <ac:picMk id="5" creationId="{031787D5-014A-4071-9B14-B5BE02BC7689}"/>
          </ac:picMkLst>
        </pc:picChg>
        <pc:picChg chg="add del mod">
          <ac:chgData name="Ofir Yoffe" userId="267597f0-d821-487c-bce0-15759622f9fd" providerId="ADAL" clId="{A71D34B0-7967-4ED5-BB8E-2D84D5BBD870}" dt="2021-05-01T05:11:53.478" v="8085" actId="21"/>
          <ac:picMkLst>
            <pc:docMk/>
            <pc:sldMk cId="2956986837" sldId="287"/>
            <ac:picMk id="7" creationId="{B81391EA-99F1-44C7-984C-800BDAF39F37}"/>
          </ac:picMkLst>
        </pc:picChg>
        <pc:cxnChg chg="add mod">
          <ac:chgData name="Ofir Yoffe" userId="267597f0-d821-487c-bce0-15759622f9fd" providerId="ADAL" clId="{A71D34B0-7967-4ED5-BB8E-2D84D5BBD870}" dt="2021-05-25T19:21:34.586" v="8829" actId="14100"/>
          <ac:cxnSpMkLst>
            <pc:docMk/>
            <pc:sldMk cId="2956986837" sldId="287"/>
            <ac:cxnSpMk id="6" creationId="{22696AC8-2AD8-40BF-AF82-2DCA0BCC7379}"/>
          </ac:cxnSpMkLst>
        </pc:cxnChg>
        <pc:cxnChg chg="add mod">
          <ac:chgData name="Ofir Yoffe" userId="267597f0-d821-487c-bce0-15759622f9fd" providerId="ADAL" clId="{A71D34B0-7967-4ED5-BB8E-2D84D5BBD870}" dt="2021-05-25T19:20:43.989" v="8825" actId="208"/>
          <ac:cxnSpMkLst>
            <pc:docMk/>
            <pc:sldMk cId="2956986837" sldId="287"/>
            <ac:cxnSpMk id="7" creationId="{A8F02910-2638-4E59-9953-CA8EC1D4B293}"/>
          </ac:cxnSpMkLst>
        </pc:cxnChg>
        <pc:cxnChg chg="add mod">
          <ac:chgData name="Ofir Yoffe" userId="267597f0-d821-487c-bce0-15759622f9fd" providerId="ADAL" clId="{A71D34B0-7967-4ED5-BB8E-2D84D5BBD870}" dt="2021-05-25T19:20:43.989" v="8825" actId="208"/>
          <ac:cxnSpMkLst>
            <pc:docMk/>
            <pc:sldMk cId="2956986837" sldId="287"/>
            <ac:cxnSpMk id="11" creationId="{36B27ACE-6DA6-4C27-B1BB-B091067D83C7}"/>
          </ac:cxnSpMkLst>
        </pc:cxnChg>
        <pc:cxnChg chg="add mod">
          <ac:chgData name="Ofir Yoffe" userId="267597f0-d821-487c-bce0-15759622f9fd" providerId="ADAL" clId="{A71D34B0-7967-4ED5-BB8E-2D84D5BBD870}" dt="2021-05-25T19:20:43.989" v="8825" actId="208"/>
          <ac:cxnSpMkLst>
            <pc:docMk/>
            <pc:sldMk cId="2956986837" sldId="287"/>
            <ac:cxnSpMk id="13" creationId="{9BBD6950-36B4-45D4-AAB4-30A2D011EB8A}"/>
          </ac:cxnSpMkLst>
        </pc:cxnChg>
      </pc:sldChg>
      <pc:sldChg chg="addSp delSp modSp add mod delAnim modAnim modNotesTx">
        <pc:chgData name="Ofir Yoffe" userId="267597f0-d821-487c-bce0-15759622f9fd" providerId="ADAL" clId="{A71D34B0-7967-4ED5-BB8E-2D84D5BBD870}" dt="2021-05-01T06:21:33.055" v="8633"/>
        <pc:sldMkLst>
          <pc:docMk/>
          <pc:sldMk cId="29427445" sldId="288"/>
        </pc:sldMkLst>
        <pc:spChg chg="mod">
          <ac:chgData name="Ofir Yoffe" userId="267597f0-d821-487c-bce0-15759622f9fd" providerId="ADAL" clId="{A71D34B0-7967-4ED5-BB8E-2D84D5BBD870}" dt="2021-05-01T06:21:33.055" v="8633"/>
          <ac:spMkLst>
            <pc:docMk/>
            <pc:sldMk cId="29427445" sldId="288"/>
            <ac:spMk id="2" creationId="{B53010F2-A1B4-4AB4-969B-E62FB4054B15}"/>
          </ac:spMkLst>
        </pc:spChg>
        <pc:spChg chg="mod">
          <ac:chgData name="Ofir Yoffe" userId="267597f0-d821-487c-bce0-15759622f9fd" providerId="ADAL" clId="{A71D34B0-7967-4ED5-BB8E-2D84D5BBD870}" dt="2021-05-01T05:16:10.036" v="8152" actId="6549"/>
          <ac:spMkLst>
            <pc:docMk/>
            <pc:sldMk cId="29427445" sldId="288"/>
            <ac:spMk id="3" creationId="{21207B9C-BEE9-400F-A285-76A14A643807}"/>
          </ac:spMkLst>
        </pc:spChg>
        <pc:spChg chg="add mod">
          <ac:chgData name="Ofir Yoffe" userId="267597f0-d821-487c-bce0-15759622f9fd" providerId="ADAL" clId="{A71D34B0-7967-4ED5-BB8E-2D84D5BBD870}" dt="2021-05-01T05:29:17.898" v="8292" actId="14100"/>
          <ac:spMkLst>
            <pc:docMk/>
            <pc:sldMk cId="29427445" sldId="288"/>
            <ac:spMk id="7" creationId="{78E03160-57C4-4F1D-A03D-D799E282C796}"/>
          </ac:spMkLst>
        </pc:spChg>
        <pc:spChg chg="add mod">
          <ac:chgData name="Ofir Yoffe" userId="267597f0-d821-487c-bce0-15759622f9fd" providerId="ADAL" clId="{A71D34B0-7967-4ED5-BB8E-2D84D5BBD870}" dt="2021-05-01T05:27:08.161" v="8272" actId="164"/>
          <ac:spMkLst>
            <pc:docMk/>
            <pc:sldMk cId="29427445" sldId="288"/>
            <ac:spMk id="8" creationId="{8BA528A0-654A-4281-8E36-F3CDE588994E}"/>
          </ac:spMkLst>
        </pc:spChg>
        <pc:spChg chg="add mod">
          <ac:chgData name="Ofir Yoffe" userId="267597f0-d821-487c-bce0-15759622f9fd" providerId="ADAL" clId="{A71D34B0-7967-4ED5-BB8E-2D84D5BBD870}" dt="2021-05-01T05:27:08.161" v="8272" actId="164"/>
          <ac:spMkLst>
            <pc:docMk/>
            <pc:sldMk cId="29427445" sldId="288"/>
            <ac:spMk id="9" creationId="{39B96BA3-B7BF-4A94-9D83-7EC81997F181}"/>
          </ac:spMkLst>
        </pc:spChg>
        <pc:spChg chg="add del">
          <ac:chgData name="Ofir Yoffe" userId="267597f0-d821-487c-bce0-15759622f9fd" providerId="ADAL" clId="{A71D34B0-7967-4ED5-BB8E-2D84D5BBD870}" dt="2021-05-01T05:25:09.480" v="8256"/>
          <ac:spMkLst>
            <pc:docMk/>
            <pc:sldMk cId="29427445" sldId="288"/>
            <ac:spMk id="10" creationId="{D53D3338-9C5D-49CB-88D7-D480B9ACB364}"/>
          </ac:spMkLst>
        </pc:spChg>
        <pc:spChg chg="add del">
          <ac:chgData name="Ofir Yoffe" userId="267597f0-d821-487c-bce0-15759622f9fd" providerId="ADAL" clId="{A71D34B0-7967-4ED5-BB8E-2D84D5BBD870}" dt="2021-05-01T05:25:19.947" v="8258"/>
          <ac:spMkLst>
            <pc:docMk/>
            <pc:sldMk cId="29427445" sldId="288"/>
            <ac:spMk id="11" creationId="{96E889EA-F0C6-4A1E-85BB-99B093B3F137}"/>
          </ac:spMkLst>
        </pc:spChg>
        <pc:grpChg chg="add mod">
          <ac:chgData name="Ofir Yoffe" userId="267597f0-d821-487c-bce0-15759622f9fd" providerId="ADAL" clId="{A71D34B0-7967-4ED5-BB8E-2D84D5BBD870}" dt="2021-05-01T05:27:19.726" v="8276" actId="164"/>
          <ac:grpSpMkLst>
            <pc:docMk/>
            <pc:sldMk cId="29427445" sldId="288"/>
            <ac:grpSpMk id="12" creationId="{AABFF262-5434-415E-99FD-69EDD2CF426B}"/>
          </ac:grpSpMkLst>
        </pc:grpChg>
        <pc:grpChg chg="add mod">
          <ac:chgData name="Ofir Yoffe" userId="267597f0-d821-487c-bce0-15759622f9fd" providerId="ADAL" clId="{A71D34B0-7967-4ED5-BB8E-2D84D5BBD870}" dt="2021-05-01T05:27:19.726" v="8276" actId="164"/>
          <ac:grpSpMkLst>
            <pc:docMk/>
            <pc:sldMk cId="29427445" sldId="288"/>
            <ac:grpSpMk id="13" creationId="{324CC1F9-CD36-4BB5-B083-CE3E341108D0}"/>
          </ac:grpSpMkLst>
        </pc:grpChg>
        <pc:graphicFrameChg chg="add del mod modGraphic">
          <ac:chgData name="Ofir Yoffe" userId="267597f0-d821-487c-bce0-15759622f9fd" providerId="ADAL" clId="{A71D34B0-7967-4ED5-BB8E-2D84D5BBD870}" dt="2021-05-01T05:25:36.312" v="8263" actId="478"/>
          <ac:graphicFrameMkLst>
            <pc:docMk/>
            <pc:sldMk cId="29427445" sldId="288"/>
            <ac:graphicFrameMk id="4" creationId="{DF03ECE5-D793-406D-9E21-52974F44AD1F}"/>
          </ac:graphicFrameMkLst>
        </pc:graphicFrameChg>
        <pc:picChg chg="del">
          <ac:chgData name="Ofir Yoffe" userId="267597f0-d821-487c-bce0-15759622f9fd" providerId="ADAL" clId="{A71D34B0-7967-4ED5-BB8E-2D84D5BBD870}" dt="2021-05-01T05:12:38.037" v="8102" actId="478"/>
          <ac:picMkLst>
            <pc:docMk/>
            <pc:sldMk cId="29427445" sldId="288"/>
            <ac:picMk id="5" creationId="{031787D5-014A-4071-9B14-B5BE02BC7689}"/>
          </ac:picMkLst>
        </pc:picChg>
        <pc:picChg chg="add mod">
          <ac:chgData name="Ofir Yoffe" userId="267597f0-d821-487c-bce0-15759622f9fd" providerId="ADAL" clId="{A71D34B0-7967-4ED5-BB8E-2D84D5BBD870}" dt="2021-05-01T05:27:19.726" v="8276" actId="164"/>
          <ac:picMkLst>
            <pc:docMk/>
            <pc:sldMk cId="29427445" sldId="288"/>
            <ac:picMk id="6" creationId="{B8C2B018-02C5-4503-BBF9-38FA4000F88A}"/>
          </ac:picMkLst>
        </pc:picChg>
      </pc:sldChg>
      <pc:sldChg chg="new del ord">
        <pc:chgData name="Ofir Yoffe" userId="267597f0-d821-487c-bce0-15759622f9fd" providerId="ADAL" clId="{A71D34B0-7967-4ED5-BB8E-2D84D5BBD870}" dt="2021-05-01T05:53:08.919" v="8455" actId="47"/>
        <pc:sldMkLst>
          <pc:docMk/>
          <pc:sldMk cId="2667371514" sldId="289"/>
        </pc:sldMkLst>
      </pc:sldChg>
      <pc:sldChg chg="addSp modSp new mod modAnim modNotesTx">
        <pc:chgData name="Ofir Yoffe" userId="267597f0-d821-487c-bce0-15759622f9fd" providerId="ADAL" clId="{A71D34B0-7967-4ED5-BB8E-2D84D5BBD870}" dt="2021-06-06T13:10:14.755" v="8988" actId="20577"/>
        <pc:sldMkLst>
          <pc:docMk/>
          <pc:sldMk cId="302967235" sldId="292"/>
        </pc:sldMkLst>
        <pc:spChg chg="mod">
          <ac:chgData name="Ofir Yoffe" userId="267597f0-d821-487c-bce0-15759622f9fd" providerId="ADAL" clId="{A71D34B0-7967-4ED5-BB8E-2D84D5BBD870}" dt="2021-05-12T20:48:02.088" v="8636"/>
          <ac:spMkLst>
            <pc:docMk/>
            <pc:sldMk cId="302967235" sldId="292"/>
            <ac:spMk id="2" creationId="{DC42869A-D262-481F-926E-ADBC8977D3CF}"/>
          </ac:spMkLst>
        </pc:spChg>
        <pc:spChg chg="mod">
          <ac:chgData name="Ofir Yoffe" userId="267597f0-d821-487c-bce0-15759622f9fd" providerId="ADAL" clId="{A71D34B0-7967-4ED5-BB8E-2D84D5BBD870}" dt="2021-06-06T13:10:14.755" v="8988" actId="20577"/>
          <ac:spMkLst>
            <pc:docMk/>
            <pc:sldMk cId="302967235" sldId="292"/>
            <ac:spMk id="3" creationId="{3F35C99B-A17F-42DB-83E2-77C026E742AB}"/>
          </ac:spMkLst>
        </pc:spChg>
        <pc:picChg chg="add mod">
          <ac:chgData name="Ofir Yoffe" userId="267597f0-d821-487c-bce0-15759622f9fd" providerId="ADAL" clId="{A71D34B0-7967-4ED5-BB8E-2D84D5BBD870}" dt="2021-05-12T20:49:18.208" v="8647" actId="1076"/>
          <ac:picMkLst>
            <pc:docMk/>
            <pc:sldMk cId="302967235" sldId="292"/>
            <ac:picMk id="4" creationId="{44A7943A-6EF7-4212-AD84-8B819ED9523C}"/>
          </ac:picMkLst>
        </pc:picChg>
      </pc:sldChg>
      <pc:sldMasterChg chg="modSp mod modSldLayout">
        <pc:chgData name="Ofir Yoffe" userId="267597f0-d821-487c-bce0-15759622f9fd" providerId="ADAL" clId="{A71D34B0-7967-4ED5-BB8E-2D84D5BBD870}" dt="2021-04-15T20:50:22.517" v="2112" actId="2711"/>
        <pc:sldMasterMkLst>
          <pc:docMk/>
          <pc:sldMasterMk cId="2347274092" sldId="2147483648"/>
        </pc:sldMasterMkLst>
        <pc:spChg chg="mod">
          <ac:chgData name="Ofir Yoffe" userId="267597f0-d821-487c-bce0-15759622f9fd" providerId="ADAL" clId="{A71D34B0-7967-4ED5-BB8E-2D84D5BBD870}" dt="2021-04-15T19:56:23.233" v="965" actId="2711"/>
          <ac:spMkLst>
            <pc:docMk/>
            <pc:sldMasterMk cId="2347274092" sldId="2147483648"/>
            <ac:spMk id="2" creationId="{954A6275-0FFF-4A64-9652-0B5BAB659A08}"/>
          </ac:spMkLst>
        </pc:spChg>
        <pc:spChg chg="mod">
          <ac:chgData name="Ofir Yoffe" userId="267597f0-d821-487c-bce0-15759622f9fd" providerId="ADAL" clId="{A71D34B0-7967-4ED5-BB8E-2D84D5BBD870}" dt="2021-04-15T19:56:23.233" v="965" actId="2711"/>
          <ac:spMkLst>
            <pc:docMk/>
            <pc:sldMasterMk cId="2347274092" sldId="2147483648"/>
            <ac:spMk id="3" creationId="{62411A8B-E8E6-480F-A817-CE1CFAFD3DFB}"/>
          </ac:spMkLst>
        </pc:spChg>
        <pc:sldLayoutChg chg="modSp">
          <pc:chgData name="Ofir Yoffe" userId="267597f0-d821-487c-bce0-15759622f9fd" providerId="ADAL" clId="{A71D34B0-7967-4ED5-BB8E-2D84D5BBD870}" dt="2021-04-15T19:55:56.798" v="957" actId="2711"/>
          <pc:sldLayoutMkLst>
            <pc:docMk/>
            <pc:sldMasterMk cId="2347274092" sldId="2147483648"/>
            <pc:sldLayoutMk cId="487835086" sldId="2147483650"/>
          </pc:sldLayoutMkLst>
          <pc:spChg chg="mod">
            <ac:chgData name="Ofir Yoffe" userId="267597f0-d821-487c-bce0-15759622f9fd" providerId="ADAL" clId="{A71D34B0-7967-4ED5-BB8E-2D84D5BBD870}" dt="2021-04-15T19:55:56.798" v="957" actId="2711"/>
            <ac:spMkLst>
              <pc:docMk/>
              <pc:sldMasterMk cId="2347274092" sldId="2147483648"/>
              <pc:sldLayoutMk cId="487835086" sldId="2147483650"/>
              <ac:spMk id="2" creationId="{641160B4-A67A-4402-ABB0-FFCD3812336E}"/>
            </ac:spMkLst>
          </pc:spChg>
        </pc:sldLayoutChg>
        <pc:sldLayoutChg chg="modSp">
          <pc:chgData name="Ofir Yoffe" userId="267597f0-d821-487c-bce0-15759622f9fd" providerId="ADAL" clId="{A71D34B0-7967-4ED5-BB8E-2D84D5BBD870}" dt="2021-04-15T20:50:22.517" v="2112" actId="2711"/>
          <pc:sldLayoutMkLst>
            <pc:docMk/>
            <pc:sldMasterMk cId="2347274092" sldId="2147483648"/>
            <pc:sldLayoutMk cId="3865177740" sldId="2147483651"/>
          </pc:sldLayoutMkLst>
          <pc:spChg chg="mod">
            <ac:chgData name="Ofir Yoffe" userId="267597f0-d821-487c-bce0-15759622f9fd" providerId="ADAL" clId="{A71D34B0-7967-4ED5-BB8E-2D84D5BBD870}" dt="2021-04-15T20:50:22.517" v="2112" actId="2711"/>
            <ac:spMkLst>
              <pc:docMk/>
              <pc:sldMasterMk cId="2347274092" sldId="2147483648"/>
              <pc:sldLayoutMk cId="3865177740" sldId="2147483651"/>
              <ac:spMk id="2" creationId="{A425EC9F-ADEC-4341-9003-9465FED126EE}"/>
            </ac:spMkLst>
          </pc:spChg>
        </pc:sldLayoutChg>
      </pc:sldMasterChg>
    </pc:docChg>
  </pc:docChgLst>
  <pc:docChgLst>
    <pc:chgData name="Ofir Yoffe" userId="267597f0-d821-487c-bce0-15759622f9fd" providerId="ADAL" clId="{96AAB965-FE85-4803-94DF-375E14209BFB}"/>
    <pc:docChg chg="undo redo custSel modSld sldOrd">
      <pc:chgData name="Ofir Yoffe" userId="267597f0-d821-487c-bce0-15759622f9fd" providerId="ADAL" clId="{96AAB965-FE85-4803-94DF-375E14209BFB}" dt="2021-06-06T13:03:44.785" v="437"/>
      <pc:docMkLst>
        <pc:docMk/>
      </pc:docMkLst>
      <pc:sldChg chg="addSp delSp modSp mod ord addAnim delAnim modAnim">
        <pc:chgData name="Ofir Yoffe" userId="267597f0-d821-487c-bce0-15759622f9fd" providerId="ADAL" clId="{96AAB965-FE85-4803-94DF-375E14209BFB}" dt="2021-06-06T13:03:44.785" v="437"/>
        <pc:sldMkLst>
          <pc:docMk/>
          <pc:sldMk cId="2919089953" sldId="285"/>
        </pc:sldMkLst>
        <pc:spChg chg="mod">
          <ac:chgData name="Ofir Yoffe" userId="267597f0-d821-487c-bce0-15759622f9fd" providerId="ADAL" clId="{96AAB965-FE85-4803-94DF-375E14209BFB}" dt="2021-06-06T12:32:10.740" v="110" actId="20577"/>
          <ac:spMkLst>
            <pc:docMk/>
            <pc:sldMk cId="2919089953" sldId="285"/>
            <ac:spMk id="2" creationId="{325EF023-AA60-4B7A-8D03-3C2C9937A8F8}"/>
          </ac:spMkLst>
        </pc:spChg>
        <pc:spChg chg="mod">
          <ac:chgData name="Ofir Yoffe" userId="267597f0-d821-487c-bce0-15759622f9fd" providerId="ADAL" clId="{96AAB965-FE85-4803-94DF-375E14209BFB}" dt="2021-06-06T12:42:26.754" v="315" actId="20577"/>
          <ac:spMkLst>
            <pc:docMk/>
            <pc:sldMk cId="2919089953" sldId="285"/>
            <ac:spMk id="3" creationId="{1746A8EF-B7D2-43E9-83FB-F505D94F56EB}"/>
          </ac:spMkLst>
        </pc:spChg>
        <pc:spChg chg="mod">
          <ac:chgData name="Ofir Yoffe" userId="267597f0-d821-487c-bce0-15759622f9fd" providerId="ADAL" clId="{96AAB965-FE85-4803-94DF-375E14209BFB}" dt="2021-06-06T12:37:13.579" v="209"/>
          <ac:spMkLst>
            <pc:docMk/>
            <pc:sldMk cId="2919089953" sldId="285"/>
            <ac:spMk id="5" creationId="{9DF17329-B9BF-45E6-9B0F-ABD4A0BFB846}"/>
          </ac:spMkLst>
        </pc:spChg>
        <pc:spChg chg="mod">
          <ac:chgData name="Ofir Yoffe" userId="267597f0-d821-487c-bce0-15759622f9fd" providerId="ADAL" clId="{96AAB965-FE85-4803-94DF-375E14209BFB}" dt="2021-06-06T12:37:13.579" v="209"/>
          <ac:spMkLst>
            <pc:docMk/>
            <pc:sldMk cId="2919089953" sldId="285"/>
            <ac:spMk id="6" creationId="{0347ECA2-403B-45C9-B304-DD3C25A696B1}"/>
          </ac:spMkLst>
        </pc:spChg>
        <pc:spChg chg="add del mod">
          <ac:chgData name="Ofir Yoffe" userId="267597f0-d821-487c-bce0-15759622f9fd" providerId="ADAL" clId="{96AAB965-FE85-4803-94DF-375E14209BFB}" dt="2021-06-06T12:48:43.983" v="331" actId="478"/>
          <ac:spMkLst>
            <pc:docMk/>
            <pc:sldMk cId="2919089953" sldId="285"/>
            <ac:spMk id="7" creationId="{391007A1-7D0E-4058-A250-BC2AF5C5FD16}"/>
          </ac:spMkLst>
        </pc:spChg>
        <pc:spChg chg="add mod">
          <ac:chgData name="Ofir Yoffe" userId="267597f0-d821-487c-bce0-15759622f9fd" providerId="ADAL" clId="{96AAB965-FE85-4803-94DF-375E14209BFB}" dt="2021-06-06T12:43:40.854" v="326" actId="20577"/>
          <ac:spMkLst>
            <pc:docMk/>
            <pc:sldMk cId="2919089953" sldId="285"/>
            <ac:spMk id="8" creationId="{FBB4A105-BA3D-45FC-8577-D613562D4369}"/>
          </ac:spMkLst>
        </pc:spChg>
        <pc:spChg chg="add del mod">
          <ac:chgData name="Ofir Yoffe" userId="267597f0-d821-487c-bce0-15759622f9fd" providerId="ADAL" clId="{96AAB965-FE85-4803-94DF-375E14209BFB}" dt="2021-06-06T12:42:58.662" v="318" actId="478"/>
          <ac:spMkLst>
            <pc:docMk/>
            <pc:sldMk cId="2919089953" sldId="285"/>
            <ac:spMk id="9" creationId="{620E22E8-5C2B-48F0-B38C-47F3BE919992}"/>
          </ac:spMkLst>
        </pc:spChg>
        <pc:spChg chg="add mod ord">
          <ac:chgData name="Ofir Yoffe" userId="267597f0-d821-487c-bce0-15759622f9fd" providerId="ADAL" clId="{96AAB965-FE85-4803-94DF-375E14209BFB}" dt="2021-06-06T12:42:55.303" v="317" actId="167"/>
          <ac:spMkLst>
            <pc:docMk/>
            <pc:sldMk cId="2919089953" sldId="285"/>
            <ac:spMk id="10" creationId="{E0D91D07-FD28-48C9-AED0-18BE1315726F}"/>
          </ac:spMkLst>
        </pc:spChg>
        <pc:spChg chg="add mod">
          <ac:chgData name="Ofir Yoffe" userId="267597f0-d821-487c-bce0-15759622f9fd" providerId="ADAL" clId="{96AAB965-FE85-4803-94DF-375E14209BFB}" dt="2021-06-06T12:41:25.029" v="304" actId="404"/>
          <ac:spMkLst>
            <pc:docMk/>
            <pc:sldMk cId="2919089953" sldId="285"/>
            <ac:spMk id="11" creationId="{6BBE835C-3012-4D97-86E6-6B75E16E7CDC}"/>
          </ac:spMkLst>
        </pc:spChg>
        <pc:spChg chg="add mod ord">
          <ac:chgData name="Ofir Yoffe" userId="267597f0-d821-487c-bce0-15759622f9fd" providerId="ADAL" clId="{96AAB965-FE85-4803-94DF-375E14209BFB}" dt="2021-06-06T13:02:18.975" v="432" actId="167"/>
          <ac:spMkLst>
            <pc:docMk/>
            <pc:sldMk cId="2919089953" sldId="285"/>
            <ac:spMk id="12" creationId="{56BEA249-9A08-4D28-85BD-70BEF753F43F}"/>
          </ac:spMkLst>
        </pc:spChg>
        <pc:spChg chg="add mod ord">
          <ac:chgData name="Ofir Yoffe" userId="267597f0-d821-487c-bce0-15759622f9fd" providerId="ADAL" clId="{96AAB965-FE85-4803-94DF-375E14209BFB}" dt="2021-06-06T13:02:18.975" v="432" actId="167"/>
          <ac:spMkLst>
            <pc:docMk/>
            <pc:sldMk cId="2919089953" sldId="285"/>
            <ac:spMk id="13" creationId="{A9D25F97-5D09-4658-B405-42F8A9FFC623}"/>
          </ac:spMkLst>
        </pc:spChg>
        <pc:grpChg chg="add mod ord">
          <ac:chgData name="Ofir Yoffe" userId="267597f0-d821-487c-bce0-15759622f9fd" providerId="ADAL" clId="{96AAB965-FE85-4803-94DF-375E14209BFB}" dt="2021-06-06T12:43:04.210" v="319" actId="167"/>
          <ac:grpSpMkLst>
            <pc:docMk/>
            <pc:sldMk cId="2919089953" sldId="285"/>
            <ac:grpSpMk id="4" creationId="{6F73F7C9-F3E3-478E-8F74-E038DEEDA023}"/>
          </ac:grpSpMkLst>
        </pc:grpChg>
      </pc:sldChg>
      <pc:sldChg chg="addSp delSp modSp mod delAnim modAnim">
        <pc:chgData name="Ofir Yoffe" userId="267597f0-d821-487c-bce0-15759622f9fd" providerId="ADAL" clId="{96AAB965-FE85-4803-94DF-375E14209BFB}" dt="2021-06-06T12:28:15.838" v="35" actId="14100"/>
        <pc:sldMkLst>
          <pc:docMk/>
          <pc:sldMk cId="2956986837" sldId="287"/>
        </pc:sldMkLst>
        <pc:grpChg chg="add mod">
          <ac:chgData name="Ofir Yoffe" userId="267597f0-d821-487c-bce0-15759622f9fd" providerId="ADAL" clId="{96AAB965-FE85-4803-94DF-375E14209BFB}" dt="2021-06-06T12:28:15.838" v="35" actId="14100"/>
          <ac:grpSpMkLst>
            <pc:docMk/>
            <pc:sldMk cId="2956986837" sldId="287"/>
            <ac:grpSpMk id="9" creationId="{9245E2A9-6E13-48EB-850A-ABEEDEDC15CD}"/>
          </ac:grpSpMkLst>
        </pc:grpChg>
        <pc:picChg chg="mod">
          <ac:chgData name="Ofir Yoffe" userId="267597f0-d821-487c-bce0-15759622f9fd" providerId="ADAL" clId="{96AAB965-FE85-4803-94DF-375E14209BFB}" dt="2021-06-06T12:26:15.354" v="18" actId="1440"/>
          <ac:picMkLst>
            <pc:docMk/>
            <pc:sldMk cId="2956986837" sldId="287"/>
            <ac:picMk id="5" creationId="{031787D5-014A-4071-9B14-B5BE02BC7689}"/>
          </ac:picMkLst>
        </pc:picChg>
        <pc:cxnChg chg="mod">
          <ac:chgData name="Ofir Yoffe" userId="267597f0-d821-487c-bce0-15759622f9fd" providerId="ADAL" clId="{96AAB965-FE85-4803-94DF-375E14209BFB}" dt="2021-06-06T12:26:08.035" v="17" actId="208"/>
          <ac:cxnSpMkLst>
            <pc:docMk/>
            <pc:sldMk cId="2956986837" sldId="287"/>
            <ac:cxnSpMk id="6" creationId="{22696AC8-2AD8-40BF-AF82-2DCA0BCC7379}"/>
          </ac:cxnSpMkLst>
        </pc:cxnChg>
        <pc:cxnChg chg="mod">
          <ac:chgData name="Ofir Yoffe" userId="267597f0-d821-487c-bce0-15759622f9fd" providerId="ADAL" clId="{96AAB965-FE85-4803-94DF-375E14209BFB}" dt="2021-06-06T12:26:08.035" v="17" actId="208"/>
          <ac:cxnSpMkLst>
            <pc:docMk/>
            <pc:sldMk cId="2956986837" sldId="287"/>
            <ac:cxnSpMk id="7" creationId="{A8F02910-2638-4E59-9953-CA8EC1D4B293}"/>
          </ac:cxnSpMkLst>
        </pc:cxnChg>
        <pc:cxnChg chg="del">
          <ac:chgData name="Ofir Yoffe" userId="267597f0-d821-487c-bce0-15759622f9fd" providerId="ADAL" clId="{96AAB965-FE85-4803-94DF-375E14209BFB}" dt="2021-06-06T12:25:20.875" v="7" actId="478"/>
          <ac:cxnSpMkLst>
            <pc:docMk/>
            <pc:sldMk cId="2956986837" sldId="287"/>
            <ac:cxnSpMk id="11" creationId="{36B27ACE-6DA6-4C27-B1BB-B091067D83C7}"/>
          </ac:cxnSpMkLst>
        </pc:cxnChg>
        <pc:cxnChg chg="del">
          <ac:chgData name="Ofir Yoffe" userId="267597f0-d821-487c-bce0-15759622f9fd" providerId="ADAL" clId="{96AAB965-FE85-4803-94DF-375E14209BFB}" dt="2021-06-06T12:25:17.766" v="6" actId="478"/>
          <ac:cxnSpMkLst>
            <pc:docMk/>
            <pc:sldMk cId="2956986837" sldId="287"/>
            <ac:cxnSpMk id="13" creationId="{9BBD6950-36B4-45D4-AAB4-30A2D011EB8A}"/>
          </ac:cxnSpMkLst>
        </pc:cxnChg>
      </pc:sldChg>
      <pc:sldChg chg="modSp mod modAnim">
        <pc:chgData name="Ofir Yoffe" userId="267597f0-d821-487c-bce0-15759622f9fd" providerId="ADAL" clId="{96AAB965-FE85-4803-94DF-375E14209BFB}" dt="2021-06-06T12:32:23.156" v="116" actId="14100"/>
        <pc:sldMkLst>
          <pc:docMk/>
          <pc:sldMk cId="29427445" sldId="288"/>
        </pc:sldMkLst>
        <pc:spChg chg="mod">
          <ac:chgData name="Ofir Yoffe" userId="267597f0-d821-487c-bce0-15759622f9fd" providerId="ADAL" clId="{96AAB965-FE85-4803-94DF-375E14209BFB}" dt="2021-06-06T12:30:41.173" v="87" actId="14100"/>
          <ac:spMkLst>
            <pc:docMk/>
            <pc:sldMk cId="29427445" sldId="288"/>
            <ac:spMk id="7" creationId="{78E03160-57C4-4F1D-A03D-D799E282C796}"/>
          </ac:spMkLst>
        </pc:spChg>
        <pc:spChg chg="mod">
          <ac:chgData name="Ofir Yoffe" userId="267597f0-d821-487c-bce0-15759622f9fd" providerId="ADAL" clId="{96AAB965-FE85-4803-94DF-375E14209BFB}" dt="2021-06-06T12:31:02.140" v="99" actId="14100"/>
          <ac:spMkLst>
            <pc:docMk/>
            <pc:sldMk cId="29427445" sldId="288"/>
            <ac:spMk id="8" creationId="{8BA528A0-654A-4281-8E36-F3CDE588994E}"/>
          </ac:spMkLst>
        </pc:spChg>
        <pc:spChg chg="mod">
          <ac:chgData name="Ofir Yoffe" userId="267597f0-d821-487c-bce0-15759622f9fd" providerId="ADAL" clId="{96AAB965-FE85-4803-94DF-375E14209BFB}" dt="2021-06-06T12:32:23.156" v="116" actId="14100"/>
          <ac:spMkLst>
            <pc:docMk/>
            <pc:sldMk cId="29427445" sldId="288"/>
            <ac:spMk id="9" creationId="{39B96BA3-B7BF-4A94-9D83-7EC81997F181}"/>
          </ac:spMkLst>
        </pc:spChg>
        <pc:grpChg chg="mod">
          <ac:chgData name="Ofir Yoffe" userId="267597f0-d821-487c-bce0-15759622f9fd" providerId="ADAL" clId="{96AAB965-FE85-4803-94DF-375E14209BFB}" dt="2021-06-06T12:28:51.962" v="40" actId="1076"/>
          <ac:grpSpMkLst>
            <pc:docMk/>
            <pc:sldMk cId="29427445" sldId="288"/>
            <ac:grpSpMk id="13" creationId="{324CC1F9-CD36-4BB5-B083-CE3E341108D0}"/>
          </ac:grpSpMkLst>
        </pc:grpChg>
        <pc:picChg chg="mod">
          <ac:chgData name="Ofir Yoffe" userId="267597f0-d821-487c-bce0-15759622f9fd" providerId="ADAL" clId="{96AAB965-FE85-4803-94DF-375E14209BFB}" dt="2021-06-06T12:30:25.791" v="71" actId="1076"/>
          <ac:picMkLst>
            <pc:docMk/>
            <pc:sldMk cId="29427445" sldId="288"/>
            <ac:picMk id="6" creationId="{B8C2B018-02C5-4503-BBF9-38FA4000F88A}"/>
          </ac:picMkLst>
        </pc:picChg>
      </pc:sldChg>
    </pc:docChg>
  </pc:docChgLst>
  <pc:docChgLst>
    <pc:chgData name="Soffer, Noa" userId="b7634a05-d217-41fc-9bb4-ee3fea6cc574" providerId="ADAL" clId="{A2C25625-B65D-4C3A-A555-7A057DF580E2}"/>
    <pc:docChg chg="undo custSel addSld delSld modSld">
      <pc:chgData name="Soffer, Noa" userId="b7634a05-d217-41fc-9bb4-ee3fea6cc574" providerId="ADAL" clId="{A2C25625-B65D-4C3A-A555-7A057DF580E2}" dt="2022-01-13T12:04:12.712" v="1126" actId="1076"/>
      <pc:docMkLst>
        <pc:docMk/>
      </pc:docMkLst>
      <pc:sldChg chg="add">
        <pc:chgData name="Soffer, Noa" userId="b7634a05-d217-41fc-9bb4-ee3fea6cc574" providerId="ADAL" clId="{A2C25625-B65D-4C3A-A555-7A057DF580E2}" dt="2022-01-13T11:42:48.045" v="1086"/>
        <pc:sldMkLst>
          <pc:docMk/>
          <pc:sldMk cId="1749141039" sldId="398"/>
        </pc:sldMkLst>
      </pc:sldChg>
      <pc:sldChg chg="del">
        <pc:chgData name="Soffer, Noa" userId="b7634a05-d217-41fc-9bb4-ee3fea6cc574" providerId="ADAL" clId="{A2C25625-B65D-4C3A-A555-7A057DF580E2}" dt="2022-01-13T11:42:43.357" v="1085" actId="2696"/>
        <pc:sldMkLst>
          <pc:docMk/>
          <pc:sldMk cId="2821862798" sldId="398"/>
        </pc:sldMkLst>
      </pc:sldChg>
      <pc:sldChg chg="addSp delSp modSp del mod">
        <pc:chgData name="Soffer, Noa" userId="b7634a05-d217-41fc-9bb4-ee3fea6cc574" providerId="ADAL" clId="{A2C25625-B65D-4C3A-A555-7A057DF580E2}" dt="2022-01-13T11:42:28.422" v="1083" actId="2696"/>
        <pc:sldMkLst>
          <pc:docMk/>
          <pc:sldMk cId="507781673" sldId="399"/>
        </pc:sldMkLst>
        <pc:spChg chg="del">
          <ac:chgData name="Soffer, Noa" userId="b7634a05-d217-41fc-9bb4-ee3fea6cc574" providerId="ADAL" clId="{A2C25625-B65D-4C3A-A555-7A057DF580E2}" dt="2022-01-13T11:41:16.759" v="1078" actId="478"/>
          <ac:spMkLst>
            <pc:docMk/>
            <pc:sldMk cId="507781673" sldId="399"/>
            <ac:spMk id="2" creationId="{2A750D78-C258-4A15-B3BF-52A435F4CC5C}"/>
          </ac:spMkLst>
        </pc:spChg>
        <pc:spChg chg="mod">
          <ac:chgData name="Soffer, Noa" userId="b7634a05-d217-41fc-9bb4-ee3fea6cc574" providerId="ADAL" clId="{A2C25625-B65D-4C3A-A555-7A057DF580E2}" dt="2022-01-13T11:38:45.141" v="1033" actId="5793"/>
          <ac:spMkLst>
            <pc:docMk/>
            <pc:sldMk cId="507781673" sldId="399"/>
            <ac:spMk id="3" creationId="{5551E8B6-1E24-4903-ACED-368F3E06A415}"/>
          </ac:spMkLst>
        </pc:spChg>
        <pc:spChg chg="add del mod">
          <ac:chgData name="Soffer, Noa" userId="b7634a05-d217-41fc-9bb4-ee3fea6cc574" providerId="ADAL" clId="{A2C25625-B65D-4C3A-A555-7A057DF580E2}" dt="2022-01-13T11:41:21.424" v="1079" actId="478"/>
          <ac:spMkLst>
            <pc:docMk/>
            <pc:sldMk cId="507781673" sldId="399"/>
            <ac:spMk id="8" creationId="{0A58F616-40C2-491B-B2C7-A310013CAC89}"/>
          </ac:spMkLst>
        </pc:spChg>
        <pc:picChg chg="add mod">
          <ac:chgData name="Soffer, Noa" userId="b7634a05-d217-41fc-9bb4-ee3fea6cc574" providerId="ADAL" clId="{A2C25625-B65D-4C3A-A555-7A057DF580E2}" dt="2022-01-13T11:41:31.845" v="1082" actId="1076"/>
          <ac:picMkLst>
            <pc:docMk/>
            <pc:sldMk cId="507781673" sldId="399"/>
            <ac:picMk id="6" creationId="{02C88E90-CE26-4E3F-A5B0-F17D2377AF46}"/>
          </ac:picMkLst>
        </pc:pic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2899864314" sldId="399"/>
        </pc:sldMkLst>
      </pc:sldChg>
      <pc:sldChg chg="addSp delSp mod">
        <pc:chgData name="Soffer, Noa" userId="b7634a05-d217-41fc-9bb4-ee3fea6cc574" providerId="ADAL" clId="{A2C25625-B65D-4C3A-A555-7A057DF580E2}" dt="2022-01-13T11:46:16.169" v="1096" actId="22"/>
        <pc:sldMkLst>
          <pc:docMk/>
          <pc:sldMk cId="3009920449" sldId="402"/>
        </pc:sldMkLst>
        <pc:picChg chg="add del">
          <ac:chgData name="Soffer, Noa" userId="b7634a05-d217-41fc-9bb4-ee3fea6cc574" providerId="ADAL" clId="{A2C25625-B65D-4C3A-A555-7A057DF580E2}" dt="2022-01-13T11:46:16.169" v="1096" actId="22"/>
          <ac:picMkLst>
            <pc:docMk/>
            <pc:sldMk cId="3009920449" sldId="402"/>
            <ac:picMk id="4" creationId="{D9FA60EC-C616-4FE5-B3FB-4BA4232A7505}"/>
          </ac:picMkLst>
        </pc:picChg>
        <pc:picChg chg="add del">
          <ac:chgData name="Soffer, Noa" userId="b7634a05-d217-41fc-9bb4-ee3fea6cc574" providerId="ADAL" clId="{A2C25625-B65D-4C3A-A555-7A057DF580E2}" dt="2022-01-13T11:46:15.249" v="1095" actId="22"/>
          <ac:picMkLst>
            <pc:docMk/>
            <pc:sldMk cId="3009920449" sldId="402"/>
            <ac:picMk id="7" creationId="{C5D33E3D-92EE-4BD7-AD0D-338F3E064199}"/>
          </ac:picMkLst>
        </pc:picChg>
      </pc:sldChg>
      <pc:sldChg chg="modSp new del mod modNotesTx">
        <pc:chgData name="Soffer, Noa" userId="b7634a05-d217-41fc-9bb4-ee3fea6cc574" providerId="ADAL" clId="{A2C25625-B65D-4C3A-A555-7A057DF580E2}" dt="2022-01-13T11:42:28.422" v="1083" actId="2696"/>
        <pc:sldMkLst>
          <pc:docMk/>
          <pc:sldMk cId="664018639" sldId="403"/>
        </pc:sldMkLst>
        <pc:spChg chg="mod">
          <ac:chgData name="Soffer, Noa" userId="b7634a05-d217-41fc-9bb4-ee3fea6cc574" providerId="ADAL" clId="{A2C25625-B65D-4C3A-A555-7A057DF580E2}" dt="2022-01-13T10:26:08.852" v="27"/>
          <ac:spMkLst>
            <pc:docMk/>
            <pc:sldMk cId="664018639" sldId="403"/>
            <ac:spMk id="2" creationId="{B0CB4549-C83F-4C0B-8253-B42F2E4D98BE}"/>
          </ac:spMkLst>
        </pc:spChg>
        <pc:spChg chg="mod">
          <ac:chgData name="Soffer, Noa" userId="b7634a05-d217-41fc-9bb4-ee3fea6cc574" providerId="ADAL" clId="{A2C25625-B65D-4C3A-A555-7A057DF580E2}" dt="2022-01-13T10:36:17.297" v="207" actId="20577"/>
          <ac:spMkLst>
            <pc:docMk/>
            <pc:sldMk cId="664018639" sldId="403"/>
            <ac:spMk id="3" creationId="{C4FA18B7-C381-4A96-9009-A7137DAA820A}"/>
          </ac:spMkLst>
        </pc:sp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1470472526" sldId="403"/>
        </pc:sldMkLst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765507564" sldId="404"/>
        </pc:sldMkLst>
      </pc:sldChg>
      <pc:sldChg chg="modSp new del mod modNotesTx">
        <pc:chgData name="Soffer, Noa" userId="b7634a05-d217-41fc-9bb4-ee3fea6cc574" providerId="ADAL" clId="{A2C25625-B65D-4C3A-A555-7A057DF580E2}" dt="2022-01-13T11:42:28.422" v="1083" actId="2696"/>
        <pc:sldMkLst>
          <pc:docMk/>
          <pc:sldMk cId="853146085" sldId="404"/>
        </pc:sldMkLst>
        <pc:spChg chg="mod">
          <ac:chgData name="Soffer, Noa" userId="b7634a05-d217-41fc-9bb4-ee3fea6cc574" providerId="ADAL" clId="{A2C25625-B65D-4C3A-A555-7A057DF580E2}" dt="2022-01-13T10:37:31.833" v="210" actId="20577"/>
          <ac:spMkLst>
            <pc:docMk/>
            <pc:sldMk cId="853146085" sldId="404"/>
            <ac:spMk id="2" creationId="{3C6A0B0C-3E45-49D1-87B5-423518753129}"/>
          </ac:spMkLst>
        </pc:spChg>
        <pc:spChg chg="mod">
          <ac:chgData name="Soffer, Noa" userId="b7634a05-d217-41fc-9bb4-ee3fea6cc574" providerId="ADAL" clId="{A2C25625-B65D-4C3A-A555-7A057DF580E2}" dt="2022-01-13T10:43:01.941" v="380" actId="20577"/>
          <ac:spMkLst>
            <pc:docMk/>
            <pc:sldMk cId="853146085" sldId="404"/>
            <ac:spMk id="3" creationId="{B992D8AD-954C-4712-BE19-8996BAA314BF}"/>
          </ac:spMkLst>
        </pc:sp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18404900" sldId="405"/>
        </pc:sldMkLst>
      </pc:sldChg>
      <pc:sldChg chg="addSp modSp new del mod">
        <pc:chgData name="Soffer, Noa" userId="b7634a05-d217-41fc-9bb4-ee3fea6cc574" providerId="ADAL" clId="{A2C25625-B65D-4C3A-A555-7A057DF580E2}" dt="2022-01-13T11:42:28.422" v="1083" actId="2696"/>
        <pc:sldMkLst>
          <pc:docMk/>
          <pc:sldMk cId="1380602017" sldId="405"/>
        </pc:sldMkLst>
        <pc:spChg chg="mod">
          <ac:chgData name="Soffer, Noa" userId="b7634a05-d217-41fc-9bb4-ee3fea6cc574" providerId="ADAL" clId="{A2C25625-B65D-4C3A-A555-7A057DF580E2}" dt="2022-01-13T10:43:30.495" v="390" actId="20577"/>
          <ac:spMkLst>
            <pc:docMk/>
            <pc:sldMk cId="1380602017" sldId="405"/>
            <ac:spMk id="2" creationId="{0A317B5A-B673-4E01-9B7F-CD8DEF665115}"/>
          </ac:spMkLst>
        </pc:spChg>
        <pc:spChg chg="mod">
          <ac:chgData name="Soffer, Noa" userId="b7634a05-d217-41fc-9bb4-ee3fea6cc574" providerId="ADAL" clId="{A2C25625-B65D-4C3A-A555-7A057DF580E2}" dt="2022-01-13T11:24:25.089" v="753" actId="20577"/>
          <ac:spMkLst>
            <pc:docMk/>
            <pc:sldMk cId="1380602017" sldId="405"/>
            <ac:spMk id="3" creationId="{F0A73C2E-CB02-48D8-874C-E88C1DB2CE94}"/>
          </ac:spMkLst>
        </pc:spChg>
        <pc:picChg chg="add mod">
          <ac:chgData name="Soffer, Noa" userId="b7634a05-d217-41fc-9bb4-ee3fea6cc574" providerId="ADAL" clId="{A2C25625-B65D-4C3A-A555-7A057DF580E2}" dt="2022-01-13T11:30:20.829" v="844" actId="1035"/>
          <ac:picMkLst>
            <pc:docMk/>
            <pc:sldMk cId="1380602017" sldId="405"/>
            <ac:picMk id="6" creationId="{EE479A1F-E76E-4C01-B9C3-6E6F6711F511}"/>
          </ac:picMkLst>
        </pc:picChg>
        <pc:picChg chg="add mod">
          <ac:chgData name="Soffer, Noa" userId="b7634a05-d217-41fc-9bb4-ee3fea6cc574" providerId="ADAL" clId="{A2C25625-B65D-4C3A-A555-7A057DF580E2}" dt="2022-01-13T11:30:16.678" v="838" actId="1035"/>
          <ac:picMkLst>
            <pc:docMk/>
            <pc:sldMk cId="1380602017" sldId="405"/>
            <ac:picMk id="8" creationId="{53D06345-0936-42F3-AD9D-4467AECE33CD}"/>
          </ac:picMkLst>
        </pc:picChg>
      </pc:sldChg>
      <pc:sldChg chg="modSp new del mod">
        <pc:chgData name="Soffer, Noa" userId="b7634a05-d217-41fc-9bb4-ee3fea6cc574" providerId="ADAL" clId="{A2C25625-B65D-4C3A-A555-7A057DF580E2}" dt="2022-01-13T11:42:28.422" v="1083" actId="2696"/>
        <pc:sldMkLst>
          <pc:docMk/>
          <pc:sldMk cId="836565001" sldId="406"/>
        </pc:sldMkLst>
        <pc:spChg chg="mod">
          <ac:chgData name="Soffer, Noa" userId="b7634a05-d217-41fc-9bb4-ee3fea6cc574" providerId="ADAL" clId="{A2C25625-B65D-4C3A-A555-7A057DF580E2}" dt="2022-01-13T10:43:58.070" v="397" actId="20577"/>
          <ac:spMkLst>
            <pc:docMk/>
            <pc:sldMk cId="836565001" sldId="406"/>
            <ac:spMk id="2" creationId="{A8CAAB6C-6E71-445C-AB72-B74775249E7F}"/>
          </ac:spMkLst>
        </pc:spChg>
        <pc:spChg chg="mod">
          <ac:chgData name="Soffer, Noa" userId="b7634a05-d217-41fc-9bb4-ee3fea6cc574" providerId="ADAL" clId="{A2C25625-B65D-4C3A-A555-7A057DF580E2}" dt="2022-01-13T10:45:31.605" v="506" actId="20577"/>
          <ac:spMkLst>
            <pc:docMk/>
            <pc:sldMk cId="836565001" sldId="406"/>
            <ac:spMk id="3" creationId="{A093ADF9-A06B-4501-86FE-5BC5B434DEDD}"/>
          </ac:spMkLst>
        </pc:sp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1307739125" sldId="406"/>
        </pc:sldMkLst>
      </pc:sldChg>
      <pc:sldChg chg="addSp modSp new del mod modNotesTx">
        <pc:chgData name="Soffer, Noa" userId="b7634a05-d217-41fc-9bb4-ee3fea6cc574" providerId="ADAL" clId="{A2C25625-B65D-4C3A-A555-7A057DF580E2}" dt="2022-01-13T11:42:28.422" v="1083" actId="2696"/>
        <pc:sldMkLst>
          <pc:docMk/>
          <pc:sldMk cId="917788537" sldId="407"/>
        </pc:sldMkLst>
        <pc:spChg chg="mod">
          <ac:chgData name="Soffer, Noa" userId="b7634a05-d217-41fc-9bb4-ee3fea6cc574" providerId="ADAL" clId="{A2C25625-B65D-4C3A-A555-7A057DF580E2}" dt="2022-01-13T11:27:25.329" v="766" actId="20577"/>
          <ac:spMkLst>
            <pc:docMk/>
            <pc:sldMk cId="917788537" sldId="407"/>
            <ac:spMk id="2" creationId="{88C40900-3424-41FA-9A02-96384D5026E2}"/>
          </ac:spMkLst>
        </pc:spChg>
        <pc:spChg chg="mod">
          <ac:chgData name="Soffer, Noa" userId="b7634a05-d217-41fc-9bb4-ee3fea6cc574" providerId="ADAL" clId="{A2C25625-B65D-4C3A-A555-7A057DF580E2}" dt="2022-01-13T11:32:44.367" v="875" actId="20577"/>
          <ac:spMkLst>
            <pc:docMk/>
            <pc:sldMk cId="917788537" sldId="407"/>
            <ac:spMk id="3" creationId="{28DD20CA-DA3B-4B24-BA73-47FF8107F676}"/>
          </ac:spMkLst>
        </pc:spChg>
        <pc:picChg chg="add mod">
          <ac:chgData name="Soffer, Noa" userId="b7634a05-d217-41fc-9bb4-ee3fea6cc574" providerId="ADAL" clId="{A2C25625-B65D-4C3A-A555-7A057DF580E2}" dt="2022-01-13T11:32:12.908" v="855" actId="1076"/>
          <ac:picMkLst>
            <pc:docMk/>
            <pc:sldMk cId="917788537" sldId="407"/>
            <ac:picMk id="6" creationId="{32247FF5-256D-4350-A83D-717B755AEEA6}"/>
          </ac:picMkLst>
        </pc:picChg>
        <pc:picChg chg="add mod">
          <ac:chgData name="Soffer, Noa" userId="b7634a05-d217-41fc-9bb4-ee3fea6cc574" providerId="ADAL" clId="{A2C25625-B65D-4C3A-A555-7A057DF580E2}" dt="2022-01-13T11:32:18.371" v="857" actId="1076"/>
          <ac:picMkLst>
            <pc:docMk/>
            <pc:sldMk cId="917788537" sldId="407"/>
            <ac:picMk id="8" creationId="{70EDF8D9-6F30-4703-A454-EBEF5B5D3168}"/>
          </ac:picMkLst>
        </pc:picChg>
        <pc:picChg chg="add mod">
          <ac:chgData name="Soffer, Noa" userId="b7634a05-d217-41fc-9bb4-ee3fea6cc574" providerId="ADAL" clId="{A2C25625-B65D-4C3A-A555-7A057DF580E2}" dt="2022-01-13T11:32:21.704" v="858" actId="14100"/>
          <ac:picMkLst>
            <pc:docMk/>
            <pc:sldMk cId="917788537" sldId="407"/>
            <ac:picMk id="10" creationId="{194BF166-4A13-43EC-B90F-269E033BD271}"/>
          </ac:picMkLst>
        </pc:pic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3085036837" sldId="407"/>
        </pc:sldMkLst>
      </pc:sldChg>
      <pc:sldChg chg="addSp modSp new del mod">
        <pc:chgData name="Soffer, Noa" userId="b7634a05-d217-41fc-9bb4-ee3fea6cc574" providerId="ADAL" clId="{A2C25625-B65D-4C3A-A555-7A057DF580E2}" dt="2022-01-13T11:42:28.422" v="1083" actId="2696"/>
        <pc:sldMkLst>
          <pc:docMk/>
          <pc:sldMk cId="541374792" sldId="408"/>
        </pc:sldMkLst>
        <pc:spChg chg="mod">
          <ac:chgData name="Soffer, Noa" userId="b7634a05-d217-41fc-9bb4-ee3fea6cc574" providerId="ADAL" clId="{A2C25625-B65D-4C3A-A555-7A057DF580E2}" dt="2022-01-13T11:33:32.918" v="963" actId="5793"/>
          <ac:spMkLst>
            <pc:docMk/>
            <pc:sldMk cId="541374792" sldId="408"/>
            <ac:spMk id="2" creationId="{AFFB7C06-FE81-4AEC-8D80-0759BF28C8B3}"/>
          </ac:spMkLst>
        </pc:spChg>
        <pc:spChg chg="mod">
          <ac:chgData name="Soffer, Noa" userId="b7634a05-d217-41fc-9bb4-ee3fea6cc574" providerId="ADAL" clId="{A2C25625-B65D-4C3A-A555-7A057DF580E2}" dt="2022-01-13T11:39:53.553" v="1076" actId="20577"/>
          <ac:spMkLst>
            <pc:docMk/>
            <pc:sldMk cId="541374792" sldId="408"/>
            <ac:spMk id="3" creationId="{DD120C18-7363-4862-8D6F-FCB4F69C83EC}"/>
          </ac:spMkLst>
        </pc:spChg>
        <pc:picChg chg="add mod">
          <ac:chgData name="Soffer, Noa" userId="b7634a05-d217-41fc-9bb4-ee3fea6cc574" providerId="ADAL" clId="{A2C25625-B65D-4C3A-A555-7A057DF580E2}" dt="2022-01-13T11:35:07.523" v="1009" actId="14100"/>
          <ac:picMkLst>
            <pc:docMk/>
            <pc:sldMk cId="541374792" sldId="408"/>
            <ac:picMk id="6" creationId="{8D2CDA36-55F2-4455-8079-749E0E61CC66}"/>
          </ac:picMkLst>
        </pc:picChg>
        <pc:picChg chg="add mod">
          <ac:chgData name="Soffer, Noa" userId="b7634a05-d217-41fc-9bb4-ee3fea6cc574" providerId="ADAL" clId="{A2C25625-B65D-4C3A-A555-7A057DF580E2}" dt="2022-01-13T11:35:02.213" v="1008" actId="14100"/>
          <ac:picMkLst>
            <pc:docMk/>
            <pc:sldMk cId="541374792" sldId="408"/>
            <ac:picMk id="8" creationId="{10616B66-48E6-41C5-989D-4228F7233423}"/>
          </ac:picMkLst>
        </pc:pic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778759544" sldId="408"/>
        </pc:sldMkLst>
      </pc:sldChg>
      <pc:sldChg chg="addSp delSp modSp new del mod">
        <pc:chgData name="Soffer, Noa" userId="b7634a05-d217-41fc-9bb4-ee3fea6cc574" providerId="ADAL" clId="{A2C25625-B65D-4C3A-A555-7A057DF580E2}" dt="2022-01-13T11:42:28.422" v="1083" actId="2696"/>
        <pc:sldMkLst>
          <pc:docMk/>
          <pc:sldMk cId="32894445" sldId="409"/>
        </pc:sldMkLst>
        <pc:spChg chg="del mod">
          <ac:chgData name="Soffer, Noa" userId="b7634a05-d217-41fc-9bb4-ee3fea6cc574" providerId="ADAL" clId="{A2C25625-B65D-4C3A-A555-7A057DF580E2}" dt="2022-01-13T11:36:41.743" v="1025" actId="478"/>
          <ac:spMkLst>
            <pc:docMk/>
            <pc:sldMk cId="32894445" sldId="409"/>
            <ac:spMk id="2" creationId="{BDF288BC-E1D9-42AF-8A7F-A88950949858}"/>
          </ac:spMkLst>
        </pc:spChg>
        <pc:spChg chg="del">
          <ac:chgData name="Soffer, Noa" userId="b7634a05-d217-41fc-9bb4-ee3fea6cc574" providerId="ADAL" clId="{A2C25625-B65D-4C3A-A555-7A057DF580E2}" dt="2022-01-13T11:36:47.500" v="1026" actId="478"/>
          <ac:spMkLst>
            <pc:docMk/>
            <pc:sldMk cId="32894445" sldId="409"/>
            <ac:spMk id="3" creationId="{AA7D9B1D-2144-40BC-92CB-ADB2D0A4B113}"/>
          </ac:spMkLst>
        </pc:spChg>
        <pc:picChg chg="add mod modCrop">
          <ac:chgData name="Soffer, Noa" userId="b7634a05-d217-41fc-9bb4-ee3fea6cc574" providerId="ADAL" clId="{A2C25625-B65D-4C3A-A555-7A057DF580E2}" dt="2022-01-13T11:37:33.303" v="1031" actId="14100"/>
          <ac:picMkLst>
            <pc:docMk/>
            <pc:sldMk cId="32894445" sldId="409"/>
            <ac:picMk id="6" creationId="{58C7D9D0-02F9-44FE-8582-D8FAAA1163FF}"/>
          </ac:picMkLst>
        </pc:picChg>
      </pc:sldChg>
      <pc:sldChg chg="add">
        <pc:chgData name="Soffer, Noa" userId="b7634a05-d217-41fc-9bb4-ee3fea6cc574" providerId="ADAL" clId="{A2C25625-B65D-4C3A-A555-7A057DF580E2}" dt="2022-01-13T11:42:35.306" v="1084"/>
        <pc:sldMkLst>
          <pc:docMk/>
          <pc:sldMk cId="3349657354" sldId="409"/>
        </pc:sldMkLst>
      </pc:sldChg>
      <pc:sldChg chg="addSp delSp modSp new mod">
        <pc:chgData name="Soffer, Noa" userId="b7634a05-d217-41fc-9bb4-ee3fea6cc574" providerId="ADAL" clId="{A2C25625-B65D-4C3A-A555-7A057DF580E2}" dt="2022-01-13T11:45:37.805" v="1092" actId="14100"/>
        <pc:sldMkLst>
          <pc:docMk/>
          <pc:sldMk cId="1349325860" sldId="410"/>
        </pc:sldMkLst>
        <pc:spChg chg="del">
          <ac:chgData name="Soffer, Noa" userId="b7634a05-d217-41fc-9bb4-ee3fea6cc574" providerId="ADAL" clId="{A2C25625-B65D-4C3A-A555-7A057DF580E2}" dt="2022-01-13T11:45:24.137" v="1089" actId="478"/>
          <ac:spMkLst>
            <pc:docMk/>
            <pc:sldMk cId="1349325860" sldId="410"/>
            <ac:spMk id="2" creationId="{A0094B32-8F78-4D64-AB4B-AEDB42002602}"/>
          </ac:spMkLst>
        </pc:spChg>
        <pc:spChg chg="del">
          <ac:chgData name="Soffer, Noa" userId="b7634a05-d217-41fc-9bb4-ee3fea6cc574" providerId="ADAL" clId="{A2C25625-B65D-4C3A-A555-7A057DF580E2}" dt="2022-01-13T11:45:20.659" v="1088" actId="478"/>
          <ac:spMkLst>
            <pc:docMk/>
            <pc:sldMk cId="1349325860" sldId="410"/>
            <ac:spMk id="3" creationId="{35A53016-1ADF-48C5-8223-D8FCE827B46C}"/>
          </ac:spMkLst>
        </pc:spChg>
        <pc:picChg chg="add mod">
          <ac:chgData name="Soffer, Noa" userId="b7634a05-d217-41fc-9bb4-ee3fea6cc574" providerId="ADAL" clId="{A2C25625-B65D-4C3A-A555-7A057DF580E2}" dt="2022-01-13T11:45:37.805" v="1092" actId="14100"/>
          <ac:picMkLst>
            <pc:docMk/>
            <pc:sldMk cId="1349325860" sldId="410"/>
            <ac:picMk id="6" creationId="{BE504434-C3E3-4B86-B37B-64361A7BCBA2}"/>
          </ac:picMkLst>
        </pc:picChg>
      </pc:sldChg>
      <pc:sldChg chg="addSp delSp modSp add mod">
        <pc:chgData name="Soffer, Noa" userId="b7634a05-d217-41fc-9bb4-ee3fea6cc574" providerId="ADAL" clId="{A2C25625-B65D-4C3A-A555-7A057DF580E2}" dt="2022-01-13T11:48:30.886" v="1117" actId="1076"/>
        <pc:sldMkLst>
          <pc:docMk/>
          <pc:sldMk cId="49417669" sldId="411"/>
        </pc:sldMkLst>
        <pc:spChg chg="mod">
          <ac:chgData name="Soffer, Noa" userId="b7634a05-d217-41fc-9bb4-ee3fea6cc574" providerId="ADAL" clId="{A2C25625-B65D-4C3A-A555-7A057DF580E2}" dt="2022-01-13T11:46:32.265" v="1110" actId="20577"/>
          <ac:spMkLst>
            <pc:docMk/>
            <pc:sldMk cId="49417669" sldId="411"/>
            <ac:spMk id="2" creationId="{2A750D78-C258-4A15-B3BF-52A435F4CC5C}"/>
          </ac:spMkLst>
        </pc:spChg>
        <pc:picChg chg="add mod">
          <ac:chgData name="Soffer, Noa" userId="b7634a05-d217-41fc-9bb4-ee3fea6cc574" providerId="ADAL" clId="{A2C25625-B65D-4C3A-A555-7A057DF580E2}" dt="2022-01-13T11:48:30.886" v="1117" actId="1076"/>
          <ac:picMkLst>
            <pc:docMk/>
            <pc:sldMk cId="49417669" sldId="411"/>
            <ac:picMk id="4" creationId="{6F4E758A-FE81-49D9-9EC4-A221BC53196E}"/>
          </ac:picMkLst>
        </pc:picChg>
        <pc:picChg chg="del">
          <ac:chgData name="Soffer, Noa" userId="b7634a05-d217-41fc-9bb4-ee3fea6cc574" providerId="ADAL" clId="{A2C25625-B65D-4C3A-A555-7A057DF580E2}" dt="2022-01-13T11:48:14.043" v="1111" actId="478"/>
          <ac:picMkLst>
            <pc:docMk/>
            <pc:sldMk cId="49417669" sldId="411"/>
            <ac:picMk id="8" creationId="{806E9101-EB5F-4C4C-8C51-891A62C0D258}"/>
          </ac:picMkLst>
        </pc:picChg>
        <pc:picChg chg="del">
          <ac:chgData name="Soffer, Noa" userId="b7634a05-d217-41fc-9bb4-ee3fea6cc574" providerId="ADAL" clId="{A2C25625-B65D-4C3A-A555-7A057DF580E2}" dt="2022-01-13T11:48:16.147" v="1112" actId="478"/>
          <ac:picMkLst>
            <pc:docMk/>
            <pc:sldMk cId="49417669" sldId="411"/>
            <ac:picMk id="10" creationId="{99B8DB3D-29AE-7A4A-85BB-38F822C132F4}"/>
          </ac:picMkLst>
        </pc:picChg>
      </pc:sldChg>
      <pc:sldChg chg="addSp delSp modSp add mod">
        <pc:chgData name="Soffer, Noa" userId="b7634a05-d217-41fc-9bb4-ee3fea6cc574" providerId="ADAL" clId="{A2C25625-B65D-4C3A-A555-7A057DF580E2}" dt="2022-01-13T12:04:12.712" v="1126" actId="1076"/>
        <pc:sldMkLst>
          <pc:docMk/>
          <pc:sldMk cId="2520971008" sldId="412"/>
        </pc:sldMkLst>
        <pc:picChg chg="del">
          <ac:chgData name="Soffer, Noa" userId="b7634a05-d217-41fc-9bb4-ee3fea6cc574" providerId="ADAL" clId="{A2C25625-B65D-4C3A-A555-7A057DF580E2}" dt="2022-01-13T12:03:34.492" v="1119" actId="478"/>
          <ac:picMkLst>
            <pc:docMk/>
            <pc:sldMk cId="2520971008" sldId="412"/>
            <ac:picMk id="4" creationId="{6F4E758A-FE81-49D9-9EC4-A221BC53196E}"/>
          </ac:picMkLst>
        </pc:picChg>
        <pc:picChg chg="add mod">
          <ac:chgData name="Soffer, Noa" userId="b7634a05-d217-41fc-9bb4-ee3fea6cc574" providerId="ADAL" clId="{A2C25625-B65D-4C3A-A555-7A057DF580E2}" dt="2022-01-13T12:04:12.712" v="1126" actId="1076"/>
          <ac:picMkLst>
            <pc:docMk/>
            <pc:sldMk cId="2520971008" sldId="412"/>
            <ac:picMk id="6" creationId="{916C56C1-0F12-42F7-9DA6-72D1037713F0}"/>
          </ac:picMkLst>
        </pc:picChg>
      </pc:sldChg>
    </pc:docChg>
  </pc:docChgLst>
  <pc:docChgLst>
    <pc:chgData name="Ofir Yoffe" userId="267597f0-d821-487c-bce0-15759622f9fd" providerId="ADAL" clId="{90320DCA-7BB3-4A86-8A7C-8E27E29BE192}"/>
    <pc:docChg chg="undo redo custSel addSld delSld modSld sldOrd">
      <pc:chgData name="Ofir Yoffe" userId="267597f0-d821-487c-bce0-15759622f9fd" providerId="ADAL" clId="{90320DCA-7BB3-4A86-8A7C-8E27E29BE192}" dt="2021-05-01T15:37:28.578" v="1647" actId="20577"/>
      <pc:docMkLst>
        <pc:docMk/>
      </pc:docMkLst>
      <pc:sldChg chg="add mod modShow">
        <pc:chgData name="Ofir Yoffe" userId="267597f0-d821-487c-bce0-15759622f9fd" providerId="ADAL" clId="{90320DCA-7BB3-4A86-8A7C-8E27E29BE192}" dt="2021-05-01T15:25:11.618" v="1596" actId="729"/>
        <pc:sldMkLst>
          <pc:docMk/>
          <pc:sldMk cId="1835763744" sldId="256"/>
        </pc:sldMkLst>
      </pc:sldChg>
      <pc:sldChg chg="del">
        <pc:chgData name="Ofir Yoffe" userId="267597f0-d821-487c-bce0-15759622f9fd" providerId="ADAL" clId="{90320DCA-7BB3-4A86-8A7C-8E27E29BE192}" dt="2021-05-01T15:24:58.380" v="1594" actId="2696"/>
        <pc:sldMkLst>
          <pc:docMk/>
          <pc:sldMk cId="2705744688" sldId="256"/>
        </pc:sldMkLst>
      </pc:sldChg>
      <pc:sldChg chg="delSp mod ord">
        <pc:chgData name="Ofir Yoffe" userId="267597f0-d821-487c-bce0-15759622f9fd" providerId="ADAL" clId="{90320DCA-7BB3-4A86-8A7C-8E27E29BE192}" dt="2021-05-01T15:21:42.065" v="1516"/>
        <pc:sldMkLst>
          <pc:docMk/>
          <pc:sldMk cId="3357155859" sldId="257"/>
        </pc:sldMkLst>
        <pc:spChg chg="del">
          <ac:chgData name="Ofir Yoffe" userId="267597f0-d821-487c-bce0-15759622f9fd" providerId="ADAL" clId="{90320DCA-7BB3-4A86-8A7C-8E27E29BE192}" dt="2021-05-01T10:58:36.042" v="126" actId="478"/>
          <ac:spMkLst>
            <pc:docMk/>
            <pc:sldMk cId="3357155859" sldId="257"/>
            <ac:spMk id="9" creationId="{93037683-F1AC-4F88-9E6D-ADFEE6D42D17}"/>
          </ac:spMkLst>
        </pc:spChg>
      </pc:sldChg>
      <pc:sldChg chg="addSp modSp mod modAnim">
        <pc:chgData name="Ofir Yoffe" userId="267597f0-d821-487c-bce0-15759622f9fd" providerId="ADAL" clId="{90320DCA-7BB3-4A86-8A7C-8E27E29BE192}" dt="2021-05-01T15:14:28.551" v="1500"/>
        <pc:sldMkLst>
          <pc:docMk/>
          <pc:sldMk cId="107554122" sldId="264"/>
        </pc:sldMkLst>
        <pc:spChg chg="mod">
          <ac:chgData name="Ofir Yoffe" userId="267597f0-d821-487c-bce0-15759622f9fd" providerId="ADAL" clId="{90320DCA-7BB3-4A86-8A7C-8E27E29BE192}" dt="2021-05-01T11:51:51.975" v="639" actId="1076"/>
          <ac:spMkLst>
            <pc:docMk/>
            <pc:sldMk cId="107554122" sldId="264"/>
            <ac:spMk id="2" creationId="{57FACAAC-194B-4BC9-B43B-9CC73586E075}"/>
          </ac:spMkLst>
        </pc:spChg>
        <pc:spChg chg="add mod ord">
          <ac:chgData name="Ofir Yoffe" userId="267597f0-d821-487c-bce0-15759622f9fd" providerId="ADAL" clId="{90320DCA-7BB3-4A86-8A7C-8E27E29BE192}" dt="2021-05-01T11:39:29.487" v="586" actId="167"/>
          <ac:spMkLst>
            <pc:docMk/>
            <pc:sldMk cId="107554122" sldId="264"/>
            <ac:spMk id="3" creationId="{984FBBCD-C322-4F16-965B-FE3A86CCE537}"/>
          </ac:spMkLst>
        </pc:spChg>
        <pc:spChg chg="add mod ord">
          <ac:chgData name="Ofir Yoffe" userId="267597f0-d821-487c-bce0-15759622f9fd" providerId="ADAL" clId="{90320DCA-7BB3-4A86-8A7C-8E27E29BE192}" dt="2021-05-01T14:45:11.041" v="965" actId="6549"/>
          <ac:spMkLst>
            <pc:docMk/>
            <pc:sldMk cId="107554122" sldId="264"/>
            <ac:spMk id="5" creationId="{FAD915F4-95A7-4B74-8CC1-7F67B9EF2733}"/>
          </ac:spMkLst>
        </pc:spChg>
        <pc:spChg chg="add mod ord">
          <ac:chgData name="Ofir Yoffe" userId="267597f0-d821-487c-bce0-15759622f9fd" providerId="ADAL" clId="{90320DCA-7BB3-4A86-8A7C-8E27E29BE192}" dt="2021-05-01T11:47:10.172" v="633" actId="207"/>
          <ac:spMkLst>
            <pc:docMk/>
            <pc:sldMk cId="107554122" sldId="264"/>
            <ac:spMk id="6" creationId="{D60AD7AC-D037-4529-B611-01D79E092E7A}"/>
          </ac:spMkLst>
        </pc:spChg>
        <pc:spChg chg="mod">
          <ac:chgData name="Ofir Yoffe" userId="267597f0-d821-487c-bce0-15759622f9fd" providerId="ADAL" clId="{90320DCA-7BB3-4A86-8A7C-8E27E29BE192}" dt="2021-05-01T11:51:31.096" v="634"/>
          <ac:spMkLst>
            <pc:docMk/>
            <pc:sldMk cId="107554122" sldId="264"/>
            <ac:spMk id="8" creationId="{63011B7F-5E58-48B1-9AC0-F2CA00ADCDA8}"/>
          </ac:spMkLst>
        </pc:spChg>
        <pc:spChg chg="mod">
          <ac:chgData name="Ofir Yoffe" userId="267597f0-d821-487c-bce0-15759622f9fd" providerId="ADAL" clId="{90320DCA-7BB3-4A86-8A7C-8E27E29BE192}" dt="2021-05-01T11:51:50.690" v="638" actId="207"/>
          <ac:spMkLst>
            <pc:docMk/>
            <pc:sldMk cId="107554122" sldId="264"/>
            <ac:spMk id="9" creationId="{AE16FC75-6BD9-47BD-88E2-8AFD52E5FBF5}"/>
          </ac:spMkLst>
        </pc:spChg>
        <pc:spChg chg="add mod ord">
          <ac:chgData name="Ofir Yoffe" userId="267597f0-d821-487c-bce0-15759622f9fd" providerId="ADAL" clId="{90320DCA-7BB3-4A86-8A7C-8E27E29BE192}" dt="2021-05-01T11:57:13.545" v="771" actId="167"/>
          <ac:spMkLst>
            <pc:docMk/>
            <pc:sldMk cId="107554122" sldId="264"/>
            <ac:spMk id="10" creationId="{DB18D3AF-8D08-46C4-A6ED-B632FC828473}"/>
          </ac:spMkLst>
        </pc:spChg>
        <pc:spChg chg="add mod">
          <ac:chgData name="Ofir Yoffe" userId="267597f0-d821-487c-bce0-15759622f9fd" providerId="ADAL" clId="{90320DCA-7BB3-4A86-8A7C-8E27E29BE192}" dt="2021-05-01T14:52:38.968" v="1034" actId="1038"/>
          <ac:spMkLst>
            <pc:docMk/>
            <pc:sldMk cId="107554122" sldId="264"/>
            <ac:spMk id="11" creationId="{73F95C42-0063-4ECE-8E3C-62BA7B78A4AF}"/>
          </ac:spMkLst>
        </pc:spChg>
        <pc:spChg chg="add mod ord">
          <ac:chgData name="Ofir Yoffe" userId="267597f0-d821-487c-bce0-15759622f9fd" providerId="ADAL" clId="{90320DCA-7BB3-4A86-8A7C-8E27E29BE192}" dt="2021-05-01T12:01:46.964" v="839" actId="167"/>
          <ac:spMkLst>
            <pc:docMk/>
            <pc:sldMk cId="107554122" sldId="264"/>
            <ac:spMk id="12" creationId="{DFF301CA-2132-4774-A94B-41579C53F401}"/>
          </ac:spMkLst>
        </pc:spChg>
        <pc:spChg chg="add mod ord">
          <ac:chgData name="Ofir Yoffe" userId="267597f0-d821-487c-bce0-15759622f9fd" providerId="ADAL" clId="{90320DCA-7BB3-4A86-8A7C-8E27E29BE192}" dt="2021-05-01T11:59:16.683" v="807" actId="167"/>
          <ac:spMkLst>
            <pc:docMk/>
            <pc:sldMk cId="107554122" sldId="264"/>
            <ac:spMk id="13" creationId="{01400D51-DA19-4D6A-A5DB-DE0ABAD56A08}"/>
          </ac:spMkLst>
        </pc:spChg>
        <pc:spChg chg="add mod ord">
          <ac:chgData name="Ofir Yoffe" userId="267597f0-d821-487c-bce0-15759622f9fd" providerId="ADAL" clId="{90320DCA-7BB3-4A86-8A7C-8E27E29BE192}" dt="2021-05-01T11:59:11.063" v="806" actId="167"/>
          <ac:spMkLst>
            <pc:docMk/>
            <pc:sldMk cId="107554122" sldId="264"/>
            <ac:spMk id="14" creationId="{22E72C89-53BB-422F-B374-AF27F59224D5}"/>
          </ac:spMkLst>
        </pc:spChg>
        <pc:spChg chg="add mod ord">
          <ac:chgData name="Ofir Yoffe" userId="267597f0-d821-487c-bce0-15759622f9fd" providerId="ADAL" clId="{90320DCA-7BB3-4A86-8A7C-8E27E29BE192}" dt="2021-05-01T14:52:34.568" v="1032" actId="167"/>
          <ac:spMkLst>
            <pc:docMk/>
            <pc:sldMk cId="107554122" sldId="264"/>
            <ac:spMk id="15" creationId="{00F57533-DC5F-4405-918A-153C2E4EEF74}"/>
          </ac:spMkLst>
        </pc:spChg>
        <pc:spChg chg="add mod ord">
          <ac:chgData name="Ofir Yoffe" userId="267597f0-d821-487c-bce0-15759622f9fd" providerId="ADAL" clId="{90320DCA-7BB3-4A86-8A7C-8E27E29BE192}" dt="2021-05-01T14:52:23.779" v="1030" actId="167"/>
          <ac:spMkLst>
            <pc:docMk/>
            <pc:sldMk cId="107554122" sldId="264"/>
            <ac:spMk id="16" creationId="{6C199F13-29B6-402A-81E7-4534735E7D20}"/>
          </ac:spMkLst>
        </pc:spChg>
        <pc:spChg chg="add mod">
          <ac:chgData name="Ofir Yoffe" userId="267597f0-d821-487c-bce0-15759622f9fd" providerId="ADAL" clId="{90320DCA-7BB3-4A86-8A7C-8E27E29BE192}" dt="2021-05-01T12:05:26.784" v="880" actId="404"/>
          <ac:spMkLst>
            <pc:docMk/>
            <pc:sldMk cId="107554122" sldId="264"/>
            <ac:spMk id="17" creationId="{0E11FC7D-A861-4122-81CF-FFEA026C42D0}"/>
          </ac:spMkLst>
        </pc:spChg>
        <pc:grpChg chg="add mod ord">
          <ac:chgData name="Ofir Yoffe" userId="267597f0-d821-487c-bce0-15759622f9fd" providerId="ADAL" clId="{90320DCA-7BB3-4A86-8A7C-8E27E29BE192}" dt="2021-05-01T14:53:32.268" v="1047" actId="167"/>
          <ac:grpSpMkLst>
            <pc:docMk/>
            <pc:sldMk cId="107554122" sldId="264"/>
            <ac:grpSpMk id="7" creationId="{692903FF-8B50-4969-90FB-19860A806E13}"/>
          </ac:grpSpMkLst>
        </pc:grpChg>
        <pc:graphicFrameChg chg="mod ord modGraphic">
          <ac:chgData name="Ofir Yoffe" userId="267597f0-d821-487c-bce0-15759622f9fd" providerId="ADAL" clId="{90320DCA-7BB3-4A86-8A7C-8E27E29BE192}" dt="2021-05-01T14:53:38.223" v="1048" actId="167"/>
          <ac:graphicFrameMkLst>
            <pc:docMk/>
            <pc:sldMk cId="107554122" sldId="264"/>
            <ac:graphicFrameMk id="4" creationId="{ADFB2358-CA97-4238-897B-6A0CF6AC0D2B}"/>
          </ac:graphicFrameMkLst>
        </pc:graphicFrameChg>
      </pc:sldChg>
      <pc:sldChg chg="modSp modAnim">
        <pc:chgData name="Ofir Yoffe" userId="267597f0-d821-487c-bce0-15759622f9fd" providerId="ADAL" clId="{90320DCA-7BB3-4A86-8A7C-8E27E29BE192}" dt="2021-05-01T10:29:18.312" v="1" actId="207"/>
        <pc:sldMkLst>
          <pc:docMk/>
          <pc:sldMk cId="944905172" sldId="265"/>
        </pc:sldMkLst>
        <pc:spChg chg="mod">
          <ac:chgData name="Ofir Yoffe" userId="267597f0-d821-487c-bce0-15759622f9fd" providerId="ADAL" clId="{90320DCA-7BB3-4A86-8A7C-8E27E29BE192}" dt="2021-05-01T10:29:18.312" v="1" actId="207"/>
          <ac:spMkLst>
            <pc:docMk/>
            <pc:sldMk cId="944905172" sldId="265"/>
            <ac:spMk id="3" creationId="{4C1592BD-CA4B-4A5F-BD71-1C77712F0AB8}"/>
          </ac:spMkLst>
        </pc:spChg>
      </pc:sldChg>
      <pc:sldChg chg="modSp mod modAnim">
        <pc:chgData name="Ofir Yoffe" userId="267597f0-d821-487c-bce0-15759622f9fd" providerId="ADAL" clId="{90320DCA-7BB3-4A86-8A7C-8E27E29BE192}" dt="2021-05-01T15:27:01.935" v="1614"/>
        <pc:sldMkLst>
          <pc:docMk/>
          <pc:sldMk cId="4055369162" sldId="268"/>
        </pc:sldMkLst>
        <pc:spChg chg="mod">
          <ac:chgData name="Ofir Yoffe" userId="267597f0-d821-487c-bce0-15759622f9fd" providerId="ADAL" clId="{90320DCA-7BB3-4A86-8A7C-8E27E29BE192}" dt="2021-05-01T15:26:28.948" v="1610" actId="207"/>
          <ac:spMkLst>
            <pc:docMk/>
            <pc:sldMk cId="4055369162" sldId="268"/>
            <ac:spMk id="3" creationId="{4C1592BD-CA4B-4A5F-BD71-1C77712F0AB8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4" creationId="{200014F6-0917-4EA0-8410-723B397BFB2A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5" creationId="{FDD27EDE-1503-407D-8C97-F92DED3D1B40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6" creationId="{DD787097-E782-4B38-9C65-32D93A19B48E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7" creationId="{B8FAEE38-52C6-4E54-A53D-2D6469C776F7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19" creationId="{FF847B91-E157-48E2-A1AF-974A76F5B00B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22" creationId="{1D6B0D2D-6012-4956-AF22-9494942E7BC3}"/>
          </ac:spMkLst>
        </pc:spChg>
        <pc:spChg chg="mod">
          <ac:chgData name="Ofir Yoffe" userId="267597f0-d821-487c-bce0-15759622f9fd" providerId="ADAL" clId="{90320DCA-7BB3-4A86-8A7C-8E27E29BE192}" dt="2021-05-01T10:30:20.951" v="39" actId="1036"/>
          <ac:spMkLst>
            <pc:docMk/>
            <pc:sldMk cId="4055369162" sldId="268"/>
            <ac:spMk id="25" creationId="{6778DEEB-581F-404E-A184-5FECD4F1BF4D}"/>
          </ac:spMkLst>
        </pc:s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24" creationId="{C235E669-475A-4FAE-AF39-6985B8522C0F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27" creationId="{13D371F0-2490-49A2-B786-3244E9A3AD1C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28" creationId="{30134C5F-2A1A-48B3-A695-E6A1F88A5903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29" creationId="{1A157A86-CE1A-4CE4-AD01-5F6247BD2376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30" creationId="{41C4E220-1BA3-4BB4-B769-17459E0C23D1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31" creationId="{5ED43662-ED66-46F7-B814-CD33A176B299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32" creationId="{8864BDCF-12D7-46E0-BC00-13AFA940CCE1}"/>
          </ac:grpSpMkLst>
        </pc:grpChg>
        <pc:grpChg chg="mod">
          <ac:chgData name="Ofir Yoffe" userId="267597f0-d821-487c-bce0-15759622f9fd" providerId="ADAL" clId="{90320DCA-7BB3-4A86-8A7C-8E27E29BE192}" dt="2021-05-01T10:30:20.951" v="39" actId="1036"/>
          <ac:grpSpMkLst>
            <pc:docMk/>
            <pc:sldMk cId="4055369162" sldId="268"/>
            <ac:grpSpMk id="33" creationId="{2CB00AD5-5AFF-49EA-8985-9DE3364DD682}"/>
          </ac:grpSpMkLst>
        </pc:grpChg>
        <pc:picChg chg="mod">
          <ac:chgData name="Ofir Yoffe" userId="267597f0-d821-487c-bce0-15759622f9fd" providerId="ADAL" clId="{90320DCA-7BB3-4A86-8A7C-8E27E29BE192}" dt="2021-05-01T10:30:20.951" v="39" actId="1036"/>
          <ac:picMkLst>
            <pc:docMk/>
            <pc:sldMk cId="4055369162" sldId="268"/>
            <ac:picMk id="21" creationId="{B4739A5F-0CEE-46FF-ACD7-99577E5A18DB}"/>
          </ac:picMkLst>
        </pc:picChg>
        <pc:picChg chg="mod">
          <ac:chgData name="Ofir Yoffe" userId="267597f0-d821-487c-bce0-15759622f9fd" providerId="ADAL" clId="{90320DCA-7BB3-4A86-8A7C-8E27E29BE192}" dt="2021-05-01T10:30:20.951" v="39" actId="1036"/>
          <ac:picMkLst>
            <pc:docMk/>
            <pc:sldMk cId="4055369162" sldId="268"/>
            <ac:picMk id="7170" creationId="{437B76B9-7553-4BF5-8D8E-C505BB82FF53}"/>
          </ac:picMkLst>
        </pc:picChg>
        <pc:cxnChg chg="mod">
          <ac:chgData name="Ofir Yoffe" userId="267597f0-d821-487c-bce0-15759622f9fd" providerId="ADAL" clId="{90320DCA-7BB3-4A86-8A7C-8E27E29BE192}" dt="2021-05-01T10:30:20.951" v="39" actId="1036"/>
          <ac:cxnSpMkLst>
            <pc:docMk/>
            <pc:sldMk cId="4055369162" sldId="268"/>
            <ac:cxnSpMk id="9" creationId="{2E2C1C77-0F88-4B46-B0B3-06C0F1698787}"/>
          </ac:cxnSpMkLst>
        </pc:cxnChg>
        <pc:cxnChg chg="mod">
          <ac:chgData name="Ofir Yoffe" userId="267597f0-d821-487c-bce0-15759622f9fd" providerId="ADAL" clId="{90320DCA-7BB3-4A86-8A7C-8E27E29BE192}" dt="2021-05-01T10:30:28.101" v="40" actId="14100"/>
          <ac:cxnSpMkLst>
            <pc:docMk/>
            <pc:sldMk cId="4055369162" sldId="268"/>
            <ac:cxnSpMk id="10" creationId="{5A8AE4A3-A466-495A-A420-D0B491CD6458}"/>
          </ac:cxnSpMkLst>
        </pc:cxnChg>
        <pc:cxnChg chg="mod">
          <ac:chgData name="Ofir Yoffe" userId="267597f0-d821-487c-bce0-15759622f9fd" providerId="ADAL" clId="{90320DCA-7BB3-4A86-8A7C-8E27E29BE192}" dt="2021-05-01T10:30:33.865" v="41" actId="14100"/>
          <ac:cxnSpMkLst>
            <pc:docMk/>
            <pc:sldMk cId="4055369162" sldId="268"/>
            <ac:cxnSpMk id="14" creationId="{1EAA9D87-64A9-40FE-9566-FE7C08ACB678}"/>
          </ac:cxnSpMkLst>
        </pc:cxnChg>
      </pc:sldChg>
      <pc:sldChg chg="modSp mod modAnim">
        <pc:chgData name="Ofir Yoffe" userId="267597f0-d821-487c-bce0-15759622f9fd" providerId="ADAL" clId="{90320DCA-7BB3-4A86-8A7C-8E27E29BE192}" dt="2021-05-01T15:37:28.578" v="1647" actId="20577"/>
        <pc:sldMkLst>
          <pc:docMk/>
          <pc:sldMk cId="2602425015" sldId="269"/>
        </pc:sldMkLst>
        <pc:spChg chg="mod">
          <ac:chgData name="Ofir Yoffe" userId="267597f0-d821-487c-bce0-15759622f9fd" providerId="ADAL" clId="{90320DCA-7BB3-4A86-8A7C-8E27E29BE192}" dt="2021-05-01T15:36:47.762" v="1646" actId="20577"/>
          <ac:spMkLst>
            <pc:docMk/>
            <pc:sldMk cId="2602425015" sldId="269"/>
            <ac:spMk id="2" creationId="{2A750D78-C258-4A15-B3BF-52A435F4CC5C}"/>
          </ac:spMkLst>
        </pc:spChg>
        <pc:spChg chg="mod">
          <ac:chgData name="Ofir Yoffe" userId="267597f0-d821-487c-bce0-15759622f9fd" providerId="ADAL" clId="{90320DCA-7BB3-4A86-8A7C-8E27E29BE192}" dt="2021-05-01T15:26:06.960" v="1599" actId="20577"/>
          <ac:spMkLst>
            <pc:docMk/>
            <pc:sldMk cId="2602425015" sldId="269"/>
            <ac:spMk id="3" creationId="{5551E8B6-1E24-4903-ACED-368F3E06A415}"/>
          </ac:spMkLst>
        </pc:spChg>
      </pc:sldChg>
      <pc:sldChg chg="ord">
        <pc:chgData name="Ofir Yoffe" userId="267597f0-d821-487c-bce0-15759622f9fd" providerId="ADAL" clId="{90320DCA-7BB3-4A86-8A7C-8E27E29BE192}" dt="2021-05-01T15:21:42.065" v="1516"/>
        <pc:sldMkLst>
          <pc:docMk/>
          <pc:sldMk cId="1697870233" sldId="271"/>
        </pc:sldMkLst>
      </pc:sldChg>
      <pc:sldChg chg="modSp mod modAnim">
        <pc:chgData name="Ofir Yoffe" userId="267597f0-d821-487c-bce0-15759622f9fd" providerId="ADAL" clId="{90320DCA-7BB3-4A86-8A7C-8E27E29BE192}" dt="2021-05-01T15:21:31.213" v="1514" actId="20577"/>
        <pc:sldMkLst>
          <pc:docMk/>
          <pc:sldMk cId="1058751296" sldId="272"/>
        </pc:sldMkLst>
        <pc:spChg chg="mod">
          <ac:chgData name="Ofir Yoffe" userId="267597f0-d821-487c-bce0-15759622f9fd" providerId="ADAL" clId="{90320DCA-7BB3-4A86-8A7C-8E27E29BE192}" dt="2021-05-01T15:21:31.213" v="1514" actId="20577"/>
          <ac:spMkLst>
            <pc:docMk/>
            <pc:sldMk cId="1058751296" sldId="272"/>
            <ac:spMk id="3" creationId="{D6D23C7A-5FDA-4A4B-B8FD-2E1C86A84E1E}"/>
          </ac:spMkLst>
        </pc:spChg>
      </pc:sldChg>
      <pc:sldChg chg="addSp delSp modSp mod addAnim delAnim modAnim modNotesTx">
        <pc:chgData name="Ofir Yoffe" userId="267597f0-d821-487c-bce0-15759622f9fd" providerId="ADAL" clId="{90320DCA-7BB3-4A86-8A7C-8E27E29BE192}" dt="2021-05-01T15:21:58.778" v="1519" actId="20577"/>
        <pc:sldMkLst>
          <pc:docMk/>
          <pc:sldMk cId="433833373" sldId="275"/>
        </pc:sldMkLst>
        <pc:spChg chg="mod">
          <ac:chgData name="Ofir Yoffe" userId="267597f0-d821-487c-bce0-15759622f9fd" providerId="ADAL" clId="{90320DCA-7BB3-4A86-8A7C-8E27E29BE192}" dt="2021-05-01T15:21:58.778" v="1519" actId="20577"/>
          <ac:spMkLst>
            <pc:docMk/>
            <pc:sldMk cId="433833373" sldId="275"/>
            <ac:spMk id="4" creationId="{D4F19DAF-34BE-4DDB-A1C1-94E7444837AE}"/>
          </ac:spMkLst>
        </pc:spChg>
        <pc:spChg chg="mod ord">
          <ac:chgData name="Ofir Yoffe" userId="267597f0-d821-487c-bce0-15759622f9fd" providerId="ADAL" clId="{90320DCA-7BB3-4A86-8A7C-8E27E29BE192}" dt="2021-05-01T15:08:29.042" v="1421" actId="167"/>
          <ac:spMkLst>
            <pc:docMk/>
            <pc:sldMk cId="433833373" sldId="275"/>
            <ac:spMk id="5" creationId="{F42E1EBB-38D9-417C-99B2-0FFE52DD51EC}"/>
          </ac:spMkLst>
        </pc:spChg>
        <pc:spChg chg="add mod topLvl">
          <ac:chgData name="Ofir Yoffe" userId="267597f0-d821-487c-bce0-15759622f9fd" providerId="ADAL" clId="{90320DCA-7BB3-4A86-8A7C-8E27E29BE192}" dt="2021-05-01T15:09:06.025" v="1426" actId="164"/>
          <ac:spMkLst>
            <pc:docMk/>
            <pc:sldMk cId="433833373" sldId="275"/>
            <ac:spMk id="6" creationId="{803F0243-5D72-48A3-9153-5292DB9F6257}"/>
          </ac:spMkLst>
        </pc:spChg>
        <pc:spChg chg="add mod">
          <ac:chgData name="Ofir Yoffe" userId="267597f0-d821-487c-bce0-15759622f9fd" providerId="ADAL" clId="{90320DCA-7BB3-4A86-8A7C-8E27E29BE192}" dt="2021-05-01T11:07:34.008" v="348" actId="164"/>
          <ac:spMkLst>
            <pc:docMk/>
            <pc:sldMk cId="433833373" sldId="275"/>
            <ac:spMk id="7" creationId="{DE9F479E-4B26-42AE-8157-6AC5C64187E2}"/>
          </ac:spMkLst>
        </pc:spChg>
        <pc:spChg chg="add mod topLvl">
          <ac:chgData name="Ofir Yoffe" userId="267597f0-d821-487c-bce0-15759622f9fd" providerId="ADAL" clId="{90320DCA-7BB3-4A86-8A7C-8E27E29BE192}" dt="2021-05-01T15:09:06.025" v="1426" actId="164"/>
          <ac:spMkLst>
            <pc:docMk/>
            <pc:sldMk cId="433833373" sldId="275"/>
            <ac:spMk id="10" creationId="{D71BBAF4-71D1-4DA7-8CAA-8535144A2F41}"/>
          </ac:spMkLst>
        </pc:spChg>
        <pc:spChg chg="add mod">
          <ac:chgData name="Ofir Yoffe" userId="267597f0-d821-487c-bce0-15759622f9fd" providerId="ADAL" clId="{90320DCA-7BB3-4A86-8A7C-8E27E29BE192}" dt="2021-05-01T15:09:06.025" v="1426" actId="164"/>
          <ac:spMkLst>
            <pc:docMk/>
            <pc:sldMk cId="433833373" sldId="275"/>
            <ac:spMk id="11" creationId="{43B1BB33-AB55-4D18-A2DA-5596FCB37FD5}"/>
          </ac:spMkLst>
        </pc:spChg>
        <pc:spChg chg="add del mod">
          <ac:chgData name="Ofir Yoffe" userId="267597f0-d821-487c-bce0-15759622f9fd" providerId="ADAL" clId="{90320DCA-7BB3-4A86-8A7C-8E27E29BE192}" dt="2021-05-01T15:03:19.850" v="1220" actId="478"/>
          <ac:spMkLst>
            <pc:docMk/>
            <pc:sldMk cId="433833373" sldId="275"/>
            <ac:spMk id="12" creationId="{E449AF06-7015-4DFA-95BB-0870917D918C}"/>
          </ac:spMkLst>
        </pc:spChg>
        <pc:spChg chg="add mod">
          <ac:chgData name="Ofir Yoffe" userId="267597f0-d821-487c-bce0-15759622f9fd" providerId="ADAL" clId="{90320DCA-7BB3-4A86-8A7C-8E27E29BE192}" dt="2021-05-01T15:08:39.934" v="1424" actId="164"/>
          <ac:spMkLst>
            <pc:docMk/>
            <pc:sldMk cId="433833373" sldId="275"/>
            <ac:spMk id="13" creationId="{54CA0B36-EC58-43BF-AA96-335D0EB23F31}"/>
          </ac:spMkLst>
        </pc:spChg>
        <pc:spChg chg="add mod">
          <ac:chgData name="Ofir Yoffe" userId="267597f0-d821-487c-bce0-15759622f9fd" providerId="ADAL" clId="{90320DCA-7BB3-4A86-8A7C-8E27E29BE192}" dt="2021-05-01T15:08:39.934" v="1424" actId="164"/>
          <ac:spMkLst>
            <pc:docMk/>
            <pc:sldMk cId="433833373" sldId="275"/>
            <ac:spMk id="14" creationId="{5B637B51-5597-45BE-85EC-A63C0C9E1893}"/>
          </ac:spMkLst>
        </pc:spChg>
        <pc:spChg chg="add del mod">
          <ac:chgData name="Ofir Yoffe" userId="267597f0-d821-487c-bce0-15759622f9fd" providerId="ADAL" clId="{90320DCA-7BB3-4A86-8A7C-8E27E29BE192}" dt="2021-05-01T15:06:01.961" v="1313" actId="478"/>
          <ac:spMkLst>
            <pc:docMk/>
            <pc:sldMk cId="433833373" sldId="275"/>
            <ac:spMk id="15" creationId="{47DB7CF5-19BC-45D7-816F-2948DB9C0665}"/>
          </ac:spMkLst>
        </pc:spChg>
        <pc:spChg chg="add mod">
          <ac:chgData name="Ofir Yoffe" userId="267597f0-d821-487c-bce0-15759622f9fd" providerId="ADAL" clId="{90320DCA-7BB3-4A86-8A7C-8E27E29BE192}" dt="2021-05-01T15:08:39.934" v="1424" actId="164"/>
          <ac:spMkLst>
            <pc:docMk/>
            <pc:sldMk cId="433833373" sldId="275"/>
            <ac:spMk id="16" creationId="{16273FAF-16B4-4950-A55F-CB030A8EA666}"/>
          </ac:spMkLst>
        </pc:spChg>
        <pc:grpChg chg="add del mod">
          <ac:chgData name="Ofir Yoffe" userId="267597f0-d821-487c-bce0-15759622f9fd" providerId="ADAL" clId="{90320DCA-7BB3-4A86-8A7C-8E27E29BE192}" dt="2021-05-01T15:06:53.143" v="1411" actId="478"/>
          <ac:grpSpMkLst>
            <pc:docMk/>
            <pc:sldMk cId="433833373" sldId="275"/>
            <ac:grpSpMk id="2" creationId="{8674D8E3-E725-469F-83EE-B7B7A8A215A4}"/>
          </ac:grpSpMkLst>
        </pc:grpChg>
        <pc:grpChg chg="add del mod">
          <ac:chgData name="Ofir Yoffe" userId="267597f0-d821-487c-bce0-15759622f9fd" providerId="ADAL" clId="{90320DCA-7BB3-4A86-8A7C-8E27E29BE192}" dt="2021-05-01T15:06:18.402" v="1316" actId="165"/>
          <ac:grpSpMkLst>
            <pc:docMk/>
            <pc:sldMk cId="433833373" sldId="275"/>
            <ac:grpSpMk id="3" creationId="{9F3BF399-6051-45F6-BFCA-07F0E5C7A236}"/>
          </ac:grpSpMkLst>
        </pc:grpChg>
        <pc:grpChg chg="add del mod">
          <ac:chgData name="Ofir Yoffe" userId="267597f0-d821-487c-bce0-15759622f9fd" providerId="ADAL" clId="{90320DCA-7BB3-4A86-8A7C-8E27E29BE192}" dt="2021-05-01T15:08:57.505" v="1425" actId="165"/>
          <ac:grpSpMkLst>
            <pc:docMk/>
            <pc:sldMk cId="433833373" sldId="275"/>
            <ac:grpSpMk id="8" creationId="{AF2C5738-D858-4D40-886D-EA87336FC360}"/>
          </ac:grpSpMkLst>
        </pc:grpChg>
        <pc:grpChg chg="add mod ord">
          <ac:chgData name="Ofir Yoffe" userId="267597f0-d821-487c-bce0-15759622f9fd" providerId="ADAL" clId="{90320DCA-7BB3-4A86-8A7C-8E27E29BE192}" dt="2021-05-01T15:08:30.697" v="1423" actId="164"/>
          <ac:grpSpMkLst>
            <pc:docMk/>
            <pc:sldMk cId="433833373" sldId="275"/>
            <ac:grpSpMk id="9" creationId="{7BA076EC-08C7-4733-AD67-7C552ED3D4FB}"/>
          </ac:grpSpMkLst>
        </pc:grpChg>
        <pc:grpChg chg="add mod">
          <ac:chgData name="Ofir Yoffe" userId="267597f0-d821-487c-bce0-15759622f9fd" providerId="ADAL" clId="{90320DCA-7BB3-4A86-8A7C-8E27E29BE192}" dt="2021-05-01T15:09:24.480" v="1496" actId="1036"/>
          <ac:grpSpMkLst>
            <pc:docMk/>
            <pc:sldMk cId="433833373" sldId="275"/>
            <ac:grpSpMk id="17" creationId="{07A5205A-EEC6-4626-A187-723C4F2C0A5B}"/>
          </ac:grpSpMkLst>
        </pc:grpChg>
        <pc:grpChg chg="add mod">
          <ac:chgData name="Ofir Yoffe" userId="267597f0-d821-487c-bce0-15759622f9fd" providerId="ADAL" clId="{90320DCA-7BB3-4A86-8A7C-8E27E29BE192}" dt="2021-05-01T15:09:24.480" v="1496" actId="1036"/>
          <ac:grpSpMkLst>
            <pc:docMk/>
            <pc:sldMk cId="433833373" sldId="275"/>
            <ac:grpSpMk id="18" creationId="{8BCCF6A1-A992-4D16-98DE-E46D6BE28F08}"/>
          </ac:grpSpMkLst>
        </pc:grpChg>
        <pc:picChg chg="del mod topLvl">
          <ac:chgData name="Ofir Yoffe" userId="267597f0-d821-487c-bce0-15759622f9fd" providerId="ADAL" clId="{90320DCA-7BB3-4A86-8A7C-8E27E29BE192}" dt="2021-05-01T15:07:29.433" v="1414" actId="478"/>
          <ac:picMkLst>
            <pc:docMk/>
            <pc:sldMk cId="433833373" sldId="275"/>
            <ac:picMk id="19" creationId="{B1B9D966-743E-4621-965E-93220DA7D811}"/>
          </ac:picMkLst>
        </pc:picChg>
        <pc:picChg chg="mod">
          <ac:chgData name="Ofir Yoffe" userId="267597f0-d821-487c-bce0-15759622f9fd" providerId="ADAL" clId="{90320DCA-7BB3-4A86-8A7C-8E27E29BE192}" dt="2021-05-01T11:07:34.008" v="348" actId="164"/>
          <ac:picMkLst>
            <pc:docMk/>
            <pc:sldMk cId="433833373" sldId="275"/>
            <ac:picMk id="23" creationId="{E3F57F6D-40A7-4AFB-B3D3-F24D9E2E3590}"/>
          </ac:picMkLst>
        </pc:picChg>
      </pc:sldChg>
      <pc:sldChg chg="ord">
        <pc:chgData name="Ofir Yoffe" userId="267597f0-d821-487c-bce0-15759622f9fd" providerId="ADAL" clId="{90320DCA-7BB3-4A86-8A7C-8E27E29BE192}" dt="2021-05-01T15:21:45.791" v="1518"/>
        <pc:sldMkLst>
          <pc:docMk/>
          <pc:sldMk cId="1593929573" sldId="276"/>
        </pc:sldMkLst>
      </pc:sldChg>
      <pc:sldChg chg="addSp delSp modSp mod delAnim modAnim">
        <pc:chgData name="Ofir Yoffe" userId="267597f0-d821-487c-bce0-15759622f9fd" providerId="ADAL" clId="{90320DCA-7BB3-4A86-8A7C-8E27E29BE192}" dt="2021-05-01T15:19:28.226" v="1510" actId="207"/>
        <pc:sldMkLst>
          <pc:docMk/>
          <pc:sldMk cId="2740991084" sldId="281"/>
        </pc:sldMkLst>
        <pc:spChg chg="add mod">
          <ac:chgData name="Ofir Yoffe" userId="267597f0-d821-487c-bce0-15759622f9fd" providerId="ADAL" clId="{90320DCA-7BB3-4A86-8A7C-8E27E29BE192}" dt="2021-05-01T14:59:28.382" v="1161" actId="1076"/>
          <ac:spMkLst>
            <pc:docMk/>
            <pc:sldMk cId="2740991084" sldId="281"/>
            <ac:spMk id="9" creationId="{B6D24A42-A38C-432B-8A61-059B81DEFF02}"/>
          </ac:spMkLst>
        </pc:spChg>
        <pc:spChg chg="add mod">
          <ac:chgData name="Ofir Yoffe" userId="267597f0-d821-487c-bce0-15759622f9fd" providerId="ADAL" clId="{90320DCA-7BB3-4A86-8A7C-8E27E29BE192}" dt="2021-05-01T15:19:28.226" v="1510" actId="207"/>
          <ac:spMkLst>
            <pc:docMk/>
            <pc:sldMk cId="2740991084" sldId="281"/>
            <ac:spMk id="10" creationId="{F7252CAD-9731-4EB5-BD26-22F58093C7DB}"/>
          </ac:spMkLst>
        </pc:spChg>
        <pc:picChg chg="del">
          <ac:chgData name="Ofir Yoffe" userId="267597f0-d821-487c-bce0-15759622f9fd" providerId="ADAL" clId="{90320DCA-7BB3-4A86-8A7C-8E27E29BE192}" dt="2021-05-01T14:59:01.876" v="1160" actId="478"/>
          <ac:picMkLst>
            <pc:docMk/>
            <pc:sldMk cId="2740991084" sldId="281"/>
            <ac:picMk id="8" creationId="{015EDEC6-571E-4BF0-95B7-72AEA840FEB9}"/>
          </ac:picMkLst>
        </pc:picChg>
      </pc:sldChg>
      <pc:sldChg chg="modSp mod">
        <pc:chgData name="Ofir Yoffe" userId="267597f0-d821-487c-bce0-15759622f9fd" providerId="ADAL" clId="{90320DCA-7BB3-4A86-8A7C-8E27E29BE192}" dt="2021-05-01T14:55:37.002" v="1059" actId="14100"/>
        <pc:sldMkLst>
          <pc:docMk/>
          <pc:sldMk cId="3272282643" sldId="283"/>
        </pc:sldMkLst>
        <pc:spChg chg="mod">
          <ac:chgData name="Ofir Yoffe" userId="267597f0-d821-487c-bce0-15759622f9fd" providerId="ADAL" clId="{90320DCA-7BB3-4A86-8A7C-8E27E29BE192}" dt="2021-05-01T14:55:37.002" v="1059" actId="14100"/>
          <ac:spMkLst>
            <pc:docMk/>
            <pc:sldMk cId="3272282643" sldId="283"/>
            <ac:spMk id="4" creationId="{600706D6-0315-49AB-9FD1-7AB5BF667305}"/>
          </ac:spMkLst>
        </pc:spChg>
      </pc:sldChg>
      <pc:sldChg chg="ord modAnim">
        <pc:chgData name="Ofir Yoffe" userId="267597f0-d821-487c-bce0-15759622f9fd" providerId="ADAL" clId="{90320DCA-7BB3-4A86-8A7C-8E27E29BE192}" dt="2021-05-01T15:29:09.906" v="1619" actId="20578"/>
        <pc:sldMkLst>
          <pc:docMk/>
          <pc:sldMk cId="2184385029" sldId="284"/>
        </pc:sldMkLst>
      </pc:sldChg>
      <pc:sldChg chg="modAnim">
        <pc:chgData name="Ofir Yoffe" userId="267597f0-d821-487c-bce0-15759622f9fd" providerId="ADAL" clId="{90320DCA-7BB3-4A86-8A7C-8E27E29BE192}" dt="2021-05-01T11:17:29.328" v="360"/>
        <pc:sldMkLst>
          <pc:docMk/>
          <pc:sldMk cId="2919089953" sldId="285"/>
        </pc:sldMkLst>
      </pc:sldChg>
      <pc:sldChg chg="modSp modAnim">
        <pc:chgData name="Ofir Yoffe" userId="267597f0-d821-487c-bce0-15759622f9fd" providerId="ADAL" clId="{90320DCA-7BB3-4A86-8A7C-8E27E29BE192}" dt="2021-05-01T15:29:10.669" v="1620"/>
        <pc:sldMkLst>
          <pc:docMk/>
          <pc:sldMk cId="2956986837" sldId="287"/>
        </pc:sldMkLst>
        <pc:spChg chg="mod">
          <ac:chgData name="Ofir Yoffe" userId="267597f0-d821-487c-bce0-15759622f9fd" providerId="ADAL" clId="{90320DCA-7BB3-4A86-8A7C-8E27E29BE192}" dt="2021-05-01T11:16:17.982" v="358" actId="20577"/>
          <ac:spMkLst>
            <pc:docMk/>
            <pc:sldMk cId="2956986837" sldId="287"/>
            <ac:spMk id="3" creationId="{21207B9C-BEE9-400F-A285-76A14A643807}"/>
          </ac:spMkLst>
        </pc:spChg>
      </pc:sldChg>
      <pc:sldChg chg="new del">
        <pc:chgData name="Ofir Yoffe" userId="267597f0-d821-487c-bce0-15759622f9fd" providerId="ADAL" clId="{90320DCA-7BB3-4A86-8A7C-8E27E29BE192}" dt="2021-05-01T10:32:53.388" v="107" actId="47"/>
        <pc:sldMkLst>
          <pc:docMk/>
          <pc:sldMk cId="2383395500" sldId="289"/>
        </pc:sldMkLst>
      </pc:sldChg>
      <pc:sldChg chg="delSp modSp new mod">
        <pc:chgData name="Ofir Yoffe" userId="267597f0-d821-487c-bce0-15759622f9fd" providerId="ADAL" clId="{90320DCA-7BB3-4A86-8A7C-8E27E29BE192}" dt="2021-05-01T10:33:18.170" v="108" actId="478"/>
        <pc:sldMkLst>
          <pc:docMk/>
          <pc:sldMk cId="975909850" sldId="290"/>
        </pc:sldMkLst>
        <pc:spChg chg="mod">
          <ac:chgData name="Ofir Yoffe" userId="267597f0-d821-487c-bce0-15759622f9fd" providerId="ADAL" clId="{90320DCA-7BB3-4A86-8A7C-8E27E29BE192}" dt="2021-05-01T10:32:48.329" v="106" actId="20577"/>
          <ac:spMkLst>
            <pc:docMk/>
            <pc:sldMk cId="975909850" sldId="290"/>
            <ac:spMk id="2" creationId="{14A893BC-568F-424A-8707-A649FD30296A}"/>
          </ac:spMkLst>
        </pc:spChg>
        <pc:spChg chg="del">
          <ac:chgData name="Ofir Yoffe" userId="267597f0-d821-487c-bce0-15759622f9fd" providerId="ADAL" clId="{90320DCA-7BB3-4A86-8A7C-8E27E29BE192}" dt="2021-05-01T10:33:18.170" v="108" actId="478"/>
          <ac:spMkLst>
            <pc:docMk/>
            <pc:sldMk cId="975909850" sldId="290"/>
            <ac:spMk id="3" creationId="{537158AD-6402-43D1-8A81-1915936349B7}"/>
          </ac:spMkLst>
        </pc:spChg>
      </pc:sldChg>
      <pc:sldChg chg="add del">
        <pc:chgData name="Ofir Yoffe" userId="267597f0-d821-487c-bce0-15759622f9fd" providerId="ADAL" clId="{90320DCA-7BB3-4A86-8A7C-8E27E29BE192}" dt="2021-05-01T11:06:03.306" v="292"/>
        <pc:sldMkLst>
          <pc:docMk/>
          <pc:sldMk cId="605221962" sldId="291"/>
        </pc:sldMkLst>
      </pc:sldChg>
      <pc:sldChg chg="addSp delSp modSp add mod chgLayout">
        <pc:chgData name="Ofir Yoffe" userId="267597f0-d821-487c-bce0-15759622f9fd" providerId="ADAL" clId="{90320DCA-7BB3-4A86-8A7C-8E27E29BE192}" dt="2021-05-01T15:24:26.451" v="1593" actId="20577"/>
        <pc:sldMkLst>
          <pc:docMk/>
          <pc:sldMk cId="1999603596" sldId="291"/>
        </pc:sldMkLst>
        <pc:spChg chg="mod ord">
          <ac:chgData name="Ofir Yoffe" userId="267597f0-d821-487c-bce0-15759622f9fd" providerId="ADAL" clId="{90320DCA-7BB3-4A86-8A7C-8E27E29BE192}" dt="2021-05-01T15:24:26.451" v="1593" actId="20577"/>
          <ac:spMkLst>
            <pc:docMk/>
            <pc:sldMk cId="1999603596" sldId="291"/>
            <ac:spMk id="2" creationId="{14A893BC-568F-424A-8707-A649FD30296A}"/>
          </ac:spMkLst>
        </pc:spChg>
        <pc:spChg chg="add del mod ord">
          <ac:chgData name="Ofir Yoffe" userId="267597f0-d821-487c-bce0-15759622f9fd" providerId="ADAL" clId="{90320DCA-7BB3-4A86-8A7C-8E27E29BE192}" dt="2021-05-01T15:24:03.873" v="1583" actId="700"/>
          <ac:spMkLst>
            <pc:docMk/>
            <pc:sldMk cId="1999603596" sldId="291"/>
            <ac:spMk id="3" creationId="{25D39812-CF5B-4740-BED4-D1EC7E467C3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4362578D-D075-46B4-8705-B69C3A1FB01C}" type="datetimeFigureOut">
              <a:rPr lang="he-IL" smtClean="0"/>
              <a:t>י"א.שבט.תשפ"ב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4496870-AEB1-417E-BF6E-242FCB1E54B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87112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04242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483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188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38318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772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087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237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14242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4667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האלגוריתם הגלובלי מריץ המון איטרציות (10^9). לכן על מנת ליצור את ה</a:t>
            </a:r>
            <a:r>
              <a:rPr lang="en-US" dirty="0"/>
              <a:t>mesh </a:t>
            </a:r>
            <a:r>
              <a:rPr lang="he-IL" dirty="0"/>
              <a:t>הינו צריכים לחכות כמעט 3 שלושה ימים לתוצאות האלגוריתם. </a:t>
            </a:r>
          </a:p>
          <a:p>
            <a:r>
              <a:rPr lang="he-IL" dirty="0"/>
              <a:t>במאמר האלגוריתם מומש בשפת </a:t>
            </a:r>
            <a:r>
              <a:rPr lang="en-US" dirty="0"/>
              <a:t>C </a:t>
            </a:r>
            <a:r>
              <a:rPr lang="he-IL" dirty="0"/>
              <a:t>והורץ על מחשב עם מספר ליבות כל שהקוד הורץ בצורה מקבילית.</a:t>
            </a:r>
          </a:p>
          <a:p>
            <a:r>
              <a:rPr lang="he-IL" dirty="0"/>
              <a:t>העבודה עם תוצר ויזואלי שלוקח זמן רב להפיקו הקשתה עלינו מאוד בדיבוג ובבדיקות.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634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לקח לנו זמן למצוא תוכנה שמאפשרת הדמיה של ה</a:t>
            </a:r>
            <a:r>
              <a:rPr lang="en-US" dirty="0"/>
              <a:t>mesh </a:t>
            </a:r>
            <a:r>
              <a:rPr lang="he-IL" dirty="0"/>
              <a:t>שיצרנו בצורה טובה. </a:t>
            </a:r>
          </a:p>
          <a:p>
            <a:r>
              <a:rPr lang="he-IL" dirty="0"/>
              <a:t>בנוסף יכלנו למדוד את ביצועי המימושים שלנו רק בצורה ויזואלית- לפי העין ובכך להעריך האם שיפרנו והאם התוצר שלנו מספיק טוב 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0645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ניתן לראות שגם במודל המתוקן יש שכבות שאינן אוטומות ולכן ה</a:t>
            </a:r>
            <a:r>
              <a:rPr lang="en-US" dirty="0"/>
              <a:t>slicer</a:t>
            </a:r>
            <a:r>
              <a:rPr lang="he-IL" dirty="0"/>
              <a:t> לא הסכים להדפיסן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31335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96870-AEB1-417E-BF6E-242FCB1E54B6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3930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A66A394-1519-48BB-ACB4-D65DAB1C5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EAFA51D-431E-4989-AF8C-B6E5583EF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dirty="0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963C9B3-E842-4DCB-B02D-ECD86DED4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17F36-136F-754A-A05D-6BB98571DFE2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639A389-DB10-407F-B029-17C45EADF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CDB0FD-A60A-4C9D-A13C-22123B66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436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7785008-A53A-4152-86CC-AEB37EC3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39ABE7BE-D725-499B-A447-7840B2A0B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1389510-FD51-4EE2-8A85-CC09E049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3A7DE-E22F-C64D-9432-292FE1F28BFF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CA0C62-570E-408E-B93E-00E04D97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F83F43-B8A1-402C-BD4E-CA3CDFB8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06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F024F89-7AEB-483B-B81A-37E8340FAC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1114C14-8000-4659-9B70-709C79AA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4A81F6A-68D1-4FCA-B49E-C3DF8799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520FB-9EB4-1148-8467-743394C4065A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EDED33D-02A0-4D11-ACD1-AB8F5406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5570B2-1866-403C-82FD-404B5D7A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8492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1160B4-A67A-4402-ABB0-FFCD3812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he-IL" dirty="0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A23724D-EF86-4E34-B2AF-F744A89B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A5BCD3-FE5E-40BB-87CE-B1FF5DC0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CECCF-0E63-3B4E-9C89-5A117CE53CD2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E8B071A-31BC-494F-ABFE-A060DAE9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77DA7F1-679B-4E1C-AC37-C14B0EC20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7835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425EC9F-ADEC-4341-9003-9465FED1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Century Gothic" panose="020B0502020202020204" pitchFamily="34" charset="0"/>
              </a:defRPr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E80FDC6-2076-466A-8023-762E716DE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FE0A587-4FA0-4C73-8519-68D91300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14A7F-D2CE-D648-B3FA-66F5EE26B466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0424227-8B2A-4C83-8C2E-0E4AD43D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FA5D9B-CA91-451A-8206-FEBC5941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517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529EF4-303F-4BBA-BEF2-7D373989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54F81E1-E3D4-4EA2-9674-AA3B3E55F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693AB84-A5EA-475E-AC89-60465EA83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B7C8C74-98E5-4EBD-8BCB-5BC4699D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3825-A602-C44D-B0AA-69A78E8A032B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E1A157-D742-40C6-8AF5-75622E72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1ADFE84-9DF7-4CF6-9120-567A340C2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1856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0D4118B-7AFB-4A6A-B524-C9265128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B0C79C-ECA4-4E36-95DB-D1D69B049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9B96B1B-A3ED-48AA-8AAA-E75C8F3FC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2DDE0A36-D672-4E19-A283-07D06432F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BBD0F88-063D-4D7F-A70C-EBA7639BCA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DA80D1F-2D99-476F-8BF5-1CD11EB2E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8CAE4-2051-6A4E-A793-1FDACCCC912C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C232EEBF-8166-4CA4-A2A6-636544B5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DD9997B6-54EE-42AF-A8F7-BBCCAF64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447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F07F1F-F2B5-4D27-9D6B-BD50D3FD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18647A6-5397-46DE-B46B-082330DDE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DFBA1-1DF3-1D4D-9DB8-B090E7ED1ADC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7DA0A39-E3C3-464C-AD21-F3F6B3786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8B71840-105D-4307-BF7E-65F9B844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330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3C5E619-480D-4EC7-93A0-A097AF6C9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FEAD1-D039-B445-8487-15BC219F5F87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D2DA362-73CA-4E84-893A-DDB18A863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14B13A-2F18-4202-AF9C-47D965152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75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2A769A-8F8F-4096-904A-17D09639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E3403B5-43AC-4A96-A956-96934537F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633A89FB-2A15-4296-AC4E-140F4F8C0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51EEB32-70D8-4554-A24F-356FAC065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2E96D-9E48-0D46-BDC7-BF6EBB08A8DC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84F609C-94CC-4A7F-B327-E68B0FA2B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5682AC1-AC56-44A0-9A42-00B16F8B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8818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F278A2-7576-43FE-9176-087AE5C7F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0E8D13F-61E1-4D3D-979D-4543153F6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EA546B-1CA7-4BF2-B617-B7E35CDFD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A06EFEE-0DCC-4231-8B27-04F54474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D9FAF-B17B-8145-80E1-BFD6B75BE0ED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C3F2C8F-83AA-4052-9B95-5CCD4DC3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B0E4A26-4ED4-44C6-A395-101C9122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39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954A6275-0FFF-4A64-9652-0B5BAB659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dirty="0"/>
              <a:t>test</a:t>
            </a:r>
            <a:endParaRPr lang="he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2411A8B-E8E6-480F-A817-CE1CFAFD3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F8B080E-5A9A-4ADA-A913-C0EED9352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0D7D6-6CD1-B24D-A542-9CB6468D86E7}" type="datetime9">
              <a:rPr lang="he-IL" smtClean="0"/>
              <a:t>13 ינואר, 2022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5FCE3D8-4884-4C42-AF8A-2E1AE9CD9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9361126-96C0-4176-B497-804F37D3D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B2A87-02A3-45F2-88AF-D9AD0CC1951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27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dfg.mit.edu/assets/files/SHADOWPIX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F5C6EBE-A298-4234-B704-771563DE5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417" y="1041400"/>
            <a:ext cx="9968345" cy="2387600"/>
          </a:xfrm>
        </p:spPr>
        <p:txBody>
          <a:bodyPr>
            <a:noAutofit/>
          </a:bodyPr>
          <a:lstStyle/>
          <a:p>
            <a:r>
              <a:rPr lang="en" sz="11500" dirty="0" err="1"/>
              <a:t>ShadowPix</a:t>
            </a:r>
            <a:endParaRPr lang="he-IL" sz="11500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8A6095B0-6883-5945-BA51-BC6D4FE7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</a:t>
            </a:fld>
            <a:endParaRPr lang="he-IL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4304825-D92F-904E-B34D-276349004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710" y="4719701"/>
            <a:ext cx="7766936" cy="10968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/>
              <a:t>Algorithms for Modeling, Fabrication and Printing of 3D Objects </a:t>
            </a:r>
          </a:p>
          <a:p>
            <a:pPr algn="l"/>
            <a:r>
              <a:rPr lang="en-US" dirty="0"/>
              <a:t>Presenting – Noa </a:t>
            </a:r>
            <a:r>
              <a:rPr lang="en-US" dirty="0" err="1"/>
              <a:t>Soffer</a:t>
            </a:r>
            <a:r>
              <a:rPr lang="en-US" dirty="0"/>
              <a:t>, Onn </a:t>
            </a:r>
            <a:r>
              <a:rPr lang="en-US" dirty="0" err="1"/>
              <a:t>Rengingad</a:t>
            </a:r>
            <a:endParaRPr lang="en-US" dirty="0"/>
          </a:p>
          <a:p>
            <a:pPr algn="l"/>
            <a:r>
              <a:rPr lang="en-US" dirty="0"/>
              <a:t>14.01.2022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02515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0900-3424-41FA-9A02-96384D50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D20CA-DA3B-4B24-BA73-47FF8107F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slicer had problem with the fixed model: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2638-0225-48C5-A0D9-50211EAF1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10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47FF5-256D-4350-A83D-717B755AE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0" y="2674914"/>
            <a:ext cx="3422180" cy="3681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DF8D9-6F30-4703-A454-EBEF5B5D3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434" y="2634018"/>
            <a:ext cx="3804425" cy="3681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4BF166-4A13-43EC-B90F-269E033BD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644" y="2634017"/>
            <a:ext cx="4152988" cy="35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7C06-FE81-4AEC-8D80-0759BF28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0C18-7363-4862-8D6F-FCB4F69C8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 print eventually:</a:t>
            </a:r>
          </a:p>
          <a:p>
            <a:pPr lvl="1"/>
            <a:r>
              <a:rPr lang="en-US" dirty="0" err="1"/>
              <a:t>Creality</a:t>
            </a:r>
            <a:r>
              <a:rPr lang="en-US" dirty="0"/>
              <a:t> Ender 3v2, FDM printer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9B812-DAC4-45CC-AA73-14E362C2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11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CDA36-55F2-4455-8079-749E0E61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26" y="3207224"/>
            <a:ext cx="5841157" cy="3285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16B66-48E6-41C5-989D-4228F723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850" y="3207224"/>
            <a:ext cx="5841157" cy="328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5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3E47A-2AB8-4727-818D-685852B76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12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7D9D0-02F9-44FE-8582-D8FAAA116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24" b="7315"/>
          <a:stretch/>
        </p:blipFill>
        <p:spPr>
          <a:xfrm>
            <a:off x="1801503" y="1077552"/>
            <a:ext cx="8202305" cy="52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5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ED2E8-60AB-44EB-A062-DA754881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13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04434-C3E3-4B86-B37B-64361A7BC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33" y="185649"/>
            <a:ext cx="11291775" cy="65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25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</a:t>
            </a:r>
            <a:r>
              <a:rPr lang="he-IL" dirty="0"/>
              <a:t> </a:t>
            </a:r>
            <a:r>
              <a:rPr lang="en-US" dirty="0"/>
              <a:t>- Results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14</a:t>
            </a:fld>
            <a:endParaRPr lang="he-IL"/>
          </a:p>
        </p:txBody>
      </p:sp>
      <p:pic>
        <p:nvPicPr>
          <p:cNvPr id="8" name="תמונה 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3FBECC9-614B-2C44-890B-D2B7E4439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61" y="1833122"/>
            <a:ext cx="3386875" cy="434477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4B69FA1-5982-B243-8C5F-C6485C142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478" y="1869137"/>
            <a:ext cx="3111548" cy="4308764"/>
          </a:xfrm>
          <a:prstGeom prst="rect">
            <a:avLst/>
          </a:prstGeom>
          <a:ln>
            <a:solidFill>
              <a:schemeClr val="accent1"/>
            </a:solidFill>
          </a:ln>
          <a:effectLst>
            <a:reflection endPos="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0799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</a:t>
            </a:r>
            <a:r>
              <a:rPr lang="he-IL" dirty="0"/>
              <a:t> </a:t>
            </a:r>
            <a:r>
              <a:rPr lang="en-US" dirty="0"/>
              <a:t>- Results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15</a:t>
            </a:fld>
            <a:endParaRPr lang="he-IL"/>
          </a:p>
        </p:txBody>
      </p:sp>
      <p:pic>
        <p:nvPicPr>
          <p:cNvPr id="4" name="תמונה 3" descr="תמונה שמכילה אדם, לדגמן&#10;&#10;התיאור נוצר באופן אוטומטי">
            <a:extLst>
              <a:ext uri="{FF2B5EF4-FFF2-40B4-BE49-F238E27FC236}">
                <a16:creationId xmlns:a16="http://schemas.microsoft.com/office/drawing/2014/main" id="{29EB72F3-4CAB-EC4C-9983-9553874E0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1" y="2092036"/>
            <a:ext cx="2556880" cy="3400386"/>
          </a:xfrm>
          <a:prstGeom prst="rect">
            <a:avLst/>
          </a:prstGeom>
        </p:spPr>
      </p:pic>
      <p:pic>
        <p:nvPicPr>
          <p:cNvPr id="7" name="תמונה 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E3DB9A3-B7FF-574C-B9DF-F97945129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24" y="2266363"/>
            <a:ext cx="3586715" cy="3051732"/>
          </a:xfrm>
          <a:prstGeom prst="rect">
            <a:avLst/>
          </a:prstGeom>
        </p:spPr>
      </p:pic>
      <p:pic>
        <p:nvPicPr>
          <p:cNvPr id="11" name="תמונה 10" descr="תמונה שמכילה טקסט, כהה, מחשב&#10;&#10;התיאור נוצר באופן אוטומטי">
            <a:extLst>
              <a:ext uri="{FF2B5EF4-FFF2-40B4-BE49-F238E27FC236}">
                <a16:creationId xmlns:a16="http://schemas.microsoft.com/office/drawing/2014/main" id="{85ECC51D-4BD4-8A43-A0D4-A95031009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656" y="2266363"/>
            <a:ext cx="3891433" cy="292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9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</a:t>
            </a:r>
            <a:r>
              <a:rPr lang="he-IL" dirty="0"/>
              <a:t> </a:t>
            </a:r>
            <a:r>
              <a:rPr lang="en-US" dirty="0"/>
              <a:t>- Results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16</a:t>
            </a:fld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806E9101-EB5F-4C4C-8C51-891A62C0D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623" y="1690688"/>
            <a:ext cx="3305086" cy="4315391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9B8DB3D-29AE-7A4A-85BB-38F822C13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90" y="1970531"/>
            <a:ext cx="3115741" cy="389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20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</a:t>
            </a:r>
            <a:r>
              <a:rPr lang="he-IL" dirty="0"/>
              <a:t> </a:t>
            </a:r>
            <a:r>
              <a:rPr lang="en-US" dirty="0"/>
              <a:t>- Results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17</a:t>
            </a:fld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E758A-FE81-49D9-9EC4-A221BC53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85724" y="1072022"/>
            <a:ext cx="4766896" cy="61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</a:t>
            </a:r>
            <a:r>
              <a:rPr lang="he-IL" dirty="0"/>
              <a:t> </a:t>
            </a:r>
            <a:r>
              <a:rPr lang="en-US" dirty="0"/>
              <a:t>- Results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18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6C56C1-0F12-42F7-9DA6-72D10377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38" y="1693083"/>
            <a:ext cx="6502906" cy="48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7A424445-5C25-47EB-B003-DF1AE1706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  <a:endParaRPr lang="he-IL" dirty="0"/>
          </a:p>
        </p:txBody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F2D391ED-0E30-2D41-A377-F3602C74A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11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51E8B6-1E24-4903-ACED-368F3E06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ShadowPix</a:t>
            </a:r>
            <a:r>
              <a:rPr lang="en-US" dirty="0"/>
              <a:t> are printable objects that display multiple images by self-shadowing the object </a:t>
            </a:r>
          </a:p>
          <a:p>
            <a:pPr lvl="1"/>
            <a:r>
              <a:rPr lang="en-US" dirty="0"/>
              <a:t>lit from multiple directions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implemented the paper 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SHADOWPIX: Multiple Images from Self Shadowing</a:t>
            </a:r>
            <a:r>
              <a:rPr lang="en-US" dirty="0"/>
              <a:t> by Amit </a:t>
            </a:r>
            <a:r>
              <a:rPr lang="en-US" dirty="0" err="1"/>
              <a:t>Bermano</a:t>
            </a:r>
            <a:r>
              <a:rPr lang="en-US" dirty="0"/>
              <a:t>, Wojciech </a:t>
            </a:r>
            <a:r>
              <a:rPr lang="en-US" dirty="0" err="1"/>
              <a:t>Matusik</a:t>
            </a:r>
            <a:r>
              <a:rPr lang="en-US" dirty="0"/>
              <a:t>, Ilya Baran, Marc Alexa</a:t>
            </a:r>
          </a:p>
          <a:p>
            <a:endParaRPr lang="en-US" dirty="0"/>
          </a:p>
          <a:p>
            <a:r>
              <a:rPr lang="en-US" dirty="0"/>
              <a:t>Two methods – local and global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053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51E8B6-1E24-4903-ACED-368F3E06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 pictures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Solving a system of constraints and equations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Chamfering - Use an algorithm to reduce the height of the printed object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525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50D78-C258-4A15-B3BF-52A435F4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Method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51E8B6-1E24-4903-ACED-368F3E06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Mostly 4 – d pictures as number of directions of lighting</a:t>
            </a:r>
          </a:p>
          <a:p>
            <a:r>
              <a:rPr lang="en-US" dirty="0"/>
              <a:t>Algorithm change object to minimize cost function</a:t>
            </a:r>
          </a:p>
          <a:p>
            <a:pPr lvl="1"/>
            <a:r>
              <a:rPr lang="en-US" dirty="0"/>
              <a:t>10</a:t>
            </a:r>
            <a:r>
              <a:rPr lang="en-US" baseline="30000" dirty="0"/>
              <a:t>9</a:t>
            </a:r>
            <a:r>
              <a:rPr lang="en-US" dirty="0"/>
              <a:t> steps for good results</a:t>
            </a:r>
          </a:p>
          <a:p>
            <a:pPr lvl="1"/>
            <a:r>
              <a:rPr lang="en-US" dirty="0"/>
              <a:t>In each step the algorithm picks randomly a pixel and change it</a:t>
            </a:r>
          </a:p>
          <a:p>
            <a:pPr lvl="1"/>
            <a:r>
              <a:rPr lang="en-US" dirty="0"/>
              <a:t>If the change improves the cost – it save the change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4</a:t>
            </a:fld>
            <a:endParaRPr lang="he-IL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11B3608-C484-8E43-816B-FC73D04BE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00" y="4440653"/>
            <a:ext cx="3647981" cy="177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41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551E8B6-1E24-4903-ACED-368F3E06A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BDF5947-36E0-404B-B168-F4A61901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5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88E90-CE26-4E3F-A5B0-F17D2377A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4" y="725886"/>
            <a:ext cx="10951525" cy="540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6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AB6C-6E71-445C-AB72-B74775249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3ADF9-A06B-4501-86FE-5BC5B434D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with many new libraries – lot to read and learn</a:t>
            </a:r>
          </a:p>
          <a:p>
            <a:endParaRPr lang="en-US" dirty="0"/>
          </a:p>
          <a:p>
            <a:r>
              <a:rPr lang="en-US" dirty="0"/>
              <a:t>Hard time understanding the algorithms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6271D-E6AC-4508-8B8E-8CF9D5A7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773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4549-C83F-4C0B-8253-B42F2E4D9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of the global algorithm</a:t>
            </a: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18B7-C381-4A96-9009-A7137DAA8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global algorithm runs many iterations (20M)</a:t>
            </a:r>
          </a:p>
          <a:p>
            <a:pPr lvl="1"/>
            <a:r>
              <a:rPr lang="en-US" dirty="0"/>
              <a:t>Our implementation – Python single thread</a:t>
            </a:r>
          </a:p>
          <a:p>
            <a:pPr lvl="1"/>
            <a:r>
              <a:rPr lang="en-US" dirty="0"/>
              <a:t>Run time took 3 days</a:t>
            </a:r>
          </a:p>
          <a:p>
            <a:pPr lvl="1"/>
            <a:r>
              <a:rPr lang="en-US" dirty="0"/>
              <a:t>Improvement -  write code in C and run in parallel</a:t>
            </a:r>
          </a:p>
          <a:p>
            <a:pPr marL="457200" lvl="1" indent="0">
              <a:buNone/>
            </a:pPr>
            <a:r>
              <a:rPr lang="en-US" dirty="0"/>
              <a:t>  </a:t>
            </a:r>
          </a:p>
          <a:p>
            <a:r>
              <a:rPr lang="en-US" dirty="0"/>
              <a:t>Working with a visual product that takes a long time to produce has made it very difficult for dubbing and testing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FC1F9-BC07-4198-9866-D33A55C7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047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0B0C-3E45-49D1-87B5-423518753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results – hard to debug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D8AD-954C-4712-BE19-8996BAA31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a software to present our results</a:t>
            </a:r>
          </a:p>
          <a:p>
            <a:pPr lvl="1"/>
            <a:r>
              <a:rPr lang="en-US" dirty="0"/>
              <a:t>Eventually we chose Fusion360 </a:t>
            </a:r>
          </a:p>
          <a:p>
            <a:endParaRPr lang="en-US" dirty="0"/>
          </a:p>
          <a:p>
            <a:r>
              <a:rPr lang="en-US" dirty="0"/>
              <a:t>Measure the performance of our implementation visually only</a:t>
            </a:r>
          </a:p>
          <a:p>
            <a:endParaRPr lang="en-US" dirty="0"/>
          </a:p>
          <a:p>
            <a:r>
              <a:rPr lang="en-US" dirty="0"/>
              <a:t>Assessing improvement by eye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4B68-9644-48C8-A543-B805E51C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6550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17B5A-B673-4E01-9B7F-CD8DEF665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3C2E-CB02-48D8-874C-E88C1DB2C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Converting the obj output file to </a:t>
            </a:r>
            <a:r>
              <a:rPr lang="en-US" dirty="0" err="1"/>
              <a:t>stl</a:t>
            </a:r>
            <a:endParaRPr lang="en-US" dirty="0"/>
          </a:p>
          <a:p>
            <a:r>
              <a:rPr lang="en-US" dirty="0"/>
              <a:t>Fixing the </a:t>
            </a:r>
            <a:r>
              <a:rPr lang="en-US" dirty="0" err="1"/>
              <a:t>stl</a:t>
            </a:r>
            <a:r>
              <a:rPr lang="en-US" dirty="0"/>
              <a:t> file </a:t>
            </a:r>
          </a:p>
          <a:p>
            <a:pPr lvl="1"/>
            <a:r>
              <a:rPr lang="en-US" dirty="0"/>
              <a:t>Creating a whole model for the slicer</a:t>
            </a:r>
          </a:p>
          <a:p>
            <a:pPr lvl="1"/>
            <a:r>
              <a:rPr lang="en-US" dirty="0"/>
              <a:t>Fixing the model caused a decrease in resolution and image loss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7EE62-3914-4DDB-931A-DE86F12E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B2A87-02A3-45F2-88AF-D9AD0CC1951B}" type="slidenum">
              <a:rPr lang="he-IL" smtClean="0"/>
              <a:t>9</a:t>
            </a:fld>
            <a:endParaRPr lang="he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79A1F-E76E-4C01-B9C3-6E6F6711F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5" y="3727483"/>
            <a:ext cx="5456160" cy="3048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06345-0936-42F3-AD9D-4467AECE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26" y="3686539"/>
            <a:ext cx="5554639" cy="311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0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F39E3CE632E84B89E8AF4092FBEECD" ma:contentTypeVersion="5" ma:contentTypeDescription="Create a new document." ma:contentTypeScope="" ma:versionID="59fc5ebd6b075a3070f28cd042761e34">
  <xsd:schema xmlns:xsd="http://www.w3.org/2001/XMLSchema" xmlns:xs="http://www.w3.org/2001/XMLSchema" xmlns:p="http://schemas.microsoft.com/office/2006/metadata/properties" xmlns:ns3="1af2fc3a-ab15-48d1-8c3e-1eb83b7717d7" xmlns:ns4="94633b86-3c39-4659-85be-979e51521f43" targetNamespace="http://schemas.microsoft.com/office/2006/metadata/properties" ma:root="true" ma:fieldsID="6b2e820b592855f7600e8752baeeb2fe" ns3:_="" ns4:_="">
    <xsd:import namespace="1af2fc3a-ab15-48d1-8c3e-1eb83b7717d7"/>
    <xsd:import namespace="94633b86-3c39-4659-85be-979e51521f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2fc3a-ab15-48d1-8c3e-1eb83b7717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633b86-3c39-4659-85be-979e51521f4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F4BF24-FE51-4096-9611-2B8B6F175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f2fc3a-ab15-48d1-8c3e-1eb83b7717d7"/>
    <ds:schemaRef ds:uri="94633b86-3c39-4659-85be-979e51521f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1B5929-1A5B-4A8F-B427-948556ED9A0F}">
  <ds:schemaRefs>
    <ds:schemaRef ds:uri="http://purl.org/dc/dcmitype/"/>
    <ds:schemaRef ds:uri="http://purl.org/dc/terms/"/>
    <ds:schemaRef ds:uri="http://www.w3.org/XML/1998/namespace"/>
    <ds:schemaRef ds:uri="1af2fc3a-ab15-48d1-8c3e-1eb83b7717d7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94633b86-3c39-4659-85be-979e51521f43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4C1B5A9-6149-4A08-B563-B192CCF65B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30484</TotalTime>
  <Words>457</Words>
  <Application>Microsoft Macintosh PowerPoint</Application>
  <PresentationFormat>מסך רחב</PresentationFormat>
  <Paragraphs>96</Paragraphs>
  <Slides>19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ערכת נושא Office</vt:lpstr>
      <vt:lpstr>ShadowPix</vt:lpstr>
      <vt:lpstr>Introduction</vt:lpstr>
      <vt:lpstr>Local Method</vt:lpstr>
      <vt:lpstr>Global Method</vt:lpstr>
      <vt:lpstr>מצגת של PowerPoint‏</vt:lpstr>
      <vt:lpstr>Code</vt:lpstr>
      <vt:lpstr>Runtime of the global algorithm </vt:lpstr>
      <vt:lpstr>Visual results – hard to debug</vt:lpstr>
      <vt:lpstr>Printing</vt:lpstr>
      <vt:lpstr>Printing</vt:lpstr>
      <vt:lpstr>Printing </vt:lpstr>
      <vt:lpstr>מצגת של PowerPoint‏</vt:lpstr>
      <vt:lpstr>מצגת של PowerPoint‏</vt:lpstr>
      <vt:lpstr>Local Method - Results</vt:lpstr>
      <vt:lpstr>Local Method - Results</vt:lpstr>
      <vt:lpstr>Local Method - Results</vt:lpstr>
      <vt:lpstr>Global Method - Results</vt:lpstr>
      <vt:lpstr>Global Method - Results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Ofir Yoffe</dc:creator>
  <cp:lastModifiedBy>Onn Rengingad</cp:lastModifiedBy>
  <cp:revision>82</cp:revision>
  <dcterms:created xsi:type="dcterms:W3CDTF">2021-04-15T18:37:23Z</dcterms:created>
  <dcterms:modified xsi:type="dcterms:W3CDTF">2022-01-13T15:31:47Z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0x0101009AF39E3CE632E84B89E8AF4092FBEECD</vt:lpwstr>
  </property>
</Properties>
</file>